
<file path=[Content_Types].xml><?xml version="1.0" encoding="utf-8"?>
<Types xmlns="http://schemas.openxmlformats.org/package/2006/content-types">
  <Default Extension="emf" ContentType="image/x-emf"/>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 id="2147483677" r:id="rId2"/>
  </p:sldMasterIdLst>
  <p:notesMasterIdLst>
    <p:notesMasterId r:id="rId29"/>
  </p:notesMasterIdLst>
  <p:sldIdLst>
    <p:sldId id="256" r:id="rId3"/>
    <p:sldId id="259" r:id="rId4"/>
    <p:sldId id="273" r:id="rId5"/>
    <p:sldId id="313" r:id="rId6"/>
    <p:sldId id="310" r:id="rId7"/>
    <p:sldId id="314" r:id="rId8"/>
    <p:sldId id="311" r:id="rId9"/>
    <p:sldId id="312" r:id="rId10"/>
    <p:sldId id="305" r:id="rId11"/>
    <p:sldId id="306" r:id="rId12"/>
    <p:sldId id="308" r:id="rId13"/>
    <p:sldId id="307" r:id="rId14"/>
    <p:sldId id="309" r:id="rId15"/>
    <p:sldId id="264" r:id="rId16"/>
    <p:sldId id="316" r:id="rId17"/>
    <p:sldId id="317" r:id="rId18"/>
    <p:sldId id="319" r:id="rId19"/>
    <p:sldId id="318" r:id="rId20"/>
    <p:sldId id="320" r:id="rId21"/>
    <p:sldId id="322" r:id="rId22"/>
    <p:sldId id="260" r:id="rId23"/>
    <p:sldId id="261" r:id="rId24"/>
    <p:sldId id="270" r:id="rId25"/>
    <p:sldId id="321" r:id="rId26"/>
    <p:sldId id="263" r:id="rId27"/>
    <p:sldId id="275" r:id="rId28"/>
  </p:sldIdLst>
  <p:sldSz cx="9144000" cy="5143500" type="screen16x9"/>
  <p:notesSz cx="6858000" cy="9144000"/>
  <p:embeddedFontLst>
    <p:embeddedFont>
      <p:font typeface="Catamaran" panose="020B0604020202020204" charset="0"/>
      <p:regular r:id="rId30"/>
      <p:bold r:id="rId31"/>
    </p:embeddedFont>
    <p:embeddedFont>
      <p:font typeface="Fugaz One" panose="020B0604020202020204" charset="0"/>
      <p:regular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4446480-12FF-45CF-B9D3-A6CDF9B5FEA0}" v="4" dt="2024-02-23T01:47:41.822"/>
  </p1510:revLst>
</p1510:revInfo>
</file>

<file path=ppt/tableStyles.xml><?xml version="1.0" encoding="utf-8"?>
<a:tblStyleLst xmlns:a="http://schemas.openxmlformats.org/drawingml/2006/main" def="{99DD82BE-07B8-4B9F-BFEE-244F04C77186}">
  <a:tblStyle styleId="{99DD82BE-07B8-4B9F-BFEE-244F04C7718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0" d="100"/>
          <a:sy n="90" d="100"/>
        </p:scale>
        <p:origin x="816"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presProps" Target="presProps.xml"/><Relationship Id="rId38" Type="http://schemas.microsoft.com/office/2015/10/relationships/revisionInfo" Target="revisionInfo.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3.fntdata"/><Relationship Id="rId37" Type="http://schemas.microsoft.com/office/2016/11/relationships/changesInfo" Target="changesInfos/changesInfo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2.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font" Target="fonts/font1.fntdata"/><Relationship Id="rId35" Type="http://schemas.openxmlformats.org/officeDocument/2006/relationships/theme" Target="theme/theme1.xml"/><Relationship Id="rId8" Type="http://schemas.openxmlformats.org/officeDocument/2006/relationships/slide" Target="slides/slide6.xml"/><Relationship Id="rId3" Type="http://schemas.openxmlformats.org/officeDocument/2006/relationships/slide" Target="slides/slid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amon Cruz Martinez" userId="61238e3a-c8bd-449f-a038-1be989ed487e" providerId="ADAL" clId="{71B41A35-471B-4D25-A94C-C9C117ABE95B}"/>
    <pc:docChg chg="undo custSel addSld delSld modSld sldOrd">
      <pc:chgData name="Ramon Cruz Martinez" userId="61238e3a-c8bd-449f-a038-1be989ed487e" providerId="ADAL" clId="{71B41A35-471B-4D25-A94C-C9C117ABE95B}" dt="2024-02-22T00:55:30.641" v="494" actId="207"/>
      <pc:docMkLst>
        <pc:docMk/>
      </pc:docMkLst>
      <pc:sldChg chg="addSp modSp mod">
        <pc:chgData name="Ramon Cruz Martinez" userId="61238e3a-c8bd-449f-a038-1be989ed487e" providerId="ADAL" clId="{71B41A35-471B-4D25-A94C-C9C117ABE95B}" dt="2024-02-22T00:25:53.053" v="149" actId="1036"/>
        <pc:sldMkLst>
          <pc:docMk/>
          <pc:sldMk cId="0" sldId="256"/>
        </pc:sldMkLst>
        <pc:spChg chg="add mod">
          <ac:chgData name="Ramon Cruz Martinez" userId="61238e3a-c8bd-449f-a038-1be989ed487e" providerId="ADAL" clId="{71B41A35-471B-4D25-A94C-C9C117ABE95B}" dt="2024-02-22T00:23:49.387" v="106" actId="1038"/>
          <ac:spMkLst>
            <pc:docMk/>
            <pc:sldMk cId="0" sldId="256"/>
            <ac:spMk id="2" creationId="{A837510F-33B8-E067-8E2F-130C118B1CB7}"/>
          </ac:spMkLst>
        </pc:spChg>
        <pc:spChg chg="add mod">
          <ac:chgData name="Ramon Cruz Martinez" userId="61238e3a-c8bd-449f-a038-1be989ed487e" providerId="ADAL" clId="{71B41A35-471B-4D25-A94C-C9C117ABE95B}" dt="2024-02-22T00:25:53.053" v="149" actId="1036"/>
          <ac:spMkLst>
            <pc:docMk/>
            <pc:sldMk cId="0" sldId="256"/>
            <ac:spMk id="3" creationId="{95C5DA63-4B68-E5AE-A9C0-0F5071728A9F}"/>
          </ac:spMkLst>
        </pc:spChg>
        <pc:spChg chg="mod">
          <ac:chgData name="Ramon Cruz Martinez" userId="61238e3a-c8bd-449f-a038-1be989ed487e" providerId="ADAL" clId="{71B41A35-471B-4D25-A94C-C9C117ABE95B}" dt="2024-02-22T00:21:46.329" v="59" actId="1076"/>
          <ac:spMkLst>
            <pc:docMk/>
            <pc:sldMk cId="0" sldId="256"/>
            <ac:spMk id="143" creationId="{00000000-0000-0000-0000-000000000000}"/>
          </ac:spMkLst>
        </pc:spChg>
        <pc:spChg chg="mod">
          <ac:chgData name="Ramon Cruz Martinez" userId="61238e3a-c8bd-449f-a038-1be989ed487e" providerId="ADAL" clId="{71B41A35-471B-4D25-A94C-C9C117ABE95B}" dt="2024-02-22T00:24:56.497" v="138" actId="207"/>
          <ac:spMkLst>
            <pc:docMk/>
            <pc:sldMk cId="0" sldId="256"/>
            <ac:spMk id="146" creationId="{00000000-0000-0000-0000-000000000000}"/>
          </ac:spMkLst>
        </pc:spChg>
        <pc:spChg chg="mod">
          <ac:chgData name="Ramon Cruz Martinez" userId="61238e3a-c8bd-449f-a038-1be989ed487e" providerId="ADAL" clId="{71B41A35-471B-4D25-A94C-C9C117ABE95B}" dt="2024-02-22T00:24:07.233" v="108" actId="1076"/>
          <ac:spMkLst>
            <pc:docMk/>
            <pc:sldMk cId="0" sldId="256"/>
            <ac:spMk id="158" creationId="{00000000-0000-0000-0000-000000000000}"/>
          </ac:spMkLst>
        </pc:spChg>
        <pc:grpChg chg="mod">
          <ac:chgData name="Ramon Cruz Martinez" userId="61238e3a-c8bd-449f-a038-1be989ed487e" providerId="ADAL" clId="{71B41A35-471B-4D25-A94C-C9C117ABE95B}" dt="2024-02-22T00:24:02.867" v="107" actId="1076"/>
          <ac:grpSpMkLst>
            <pc:docMk/>
            <pc:sldMk cId="0" sldId="256"/>
            <ac:grpSpMk id="147" creationId="{00000000-0000-0000-0000-000000000000}"/>
          </ac:grpSpMkLst>
        </pc:grpChg>
        <pc:grpChg chg="mod">
          <ac:chgData name="Ramon Cruz Martinez" userId="61238e3a-c8bd-449f-a038-1be989ed487e" providerId="ADAL" clId="{71B41A35-471B-4D25-A94C-C9C117ABE95B}" dt="2024-02-22T00:23:21.469" v="85" actId="1076"/>
          <ac:grpSpMkLst>
            <pc:docMk/>
            <pc:sldMk cId="0" sldId="256"/>
            <ac:grpSpMk id="151" creationId="{00000000-0000-0000-0000-000000000000}"/>
          </ac:grpSpMkLst>
        </pc:grpChg>
      </pc:sldChg>
      <pc:sldChg chg="del">
        <pc:chgData name="Ramon Cruz Martinez" userId="61238e3a-c8bd-449f-a038-1be989ed487e" providerId="ADAL" clId="{71B41A35-471B-4D25-A94C-C9C117ABE95B}" dt="2024-02-22T00:26:05.617" v="150" actId="47"/>
        <pc:sldMkLst>
          <pc:docMk/>
          <pc:sldMk cId="0" sldId="257"/>
        </pc:sldMkLst>
      </pc:sldChg>
      <pc:sldChg chg="del">
        <pc:chgData name="Ramon Cruz Martinez" userId="61238e3a-c8bd-449f-a038-1be989ed487e" providerId="ADAL" clId="{71B41A35-471B-4D25-A94C-C9C117ABE95B}" dt="2024-02-22T00:26:05.617" v="150" actId="47"/>
        <pc:sldMkLst>
          <pc:docMk/>
          <pc:sldMk cId="0" sldId="258"/>
        </pc:sldMkLst>
      </pc:sldChg>
      <pc:sldChg chg="modSp mod">
        <pc:chgData name="Ramon Cruz Martinez" userId="61238e3a-c8bd-449f-a038-1be989ed487e" providerId="ADAL" clId="{71B41A35-471B-4D25-A94C-C9C117ABE95B}" dt="2024-02-22T00:33:15.866" v="196" actId="108"/>
        <pc:sldMkLst>
          <pc:docMk/>
          <pc:sldMk cId="0" sldId="259"/>
        </pc:sldMkLst>
        <pc:spChg chg="mod">
          <ac:chgData name="Ramon Cruz Martinez" userId="61238e3a-c8bd-449f-a038-1be989ed487e" providerId="ADAL" clId="{71B41A35-471B-4D25-A94C-C9C117ABE95B}" dt="2024-02-22T00:33:15.866" v="196" actId="108"/>
          <ac:spMkLst>
            <pc:docMk/>
            <pc:sldMk cId="0" sldId="259"/>
            <ac:spMk id="221" creationId="{00000000-0000-0000-0000-000000000000}"/>
          </ac:spMkLst>
        </pc:spChg>
        <pc:spChg chg="mod">
          <ac:chgData name="Ramon Cruz Martinez" userId="61238e3a-c8bd-449f-a038-1be989ed487e" providerId="ADAL" clId="{71B41A35-471B-4D25-A94C-C9C117ABE95B}" dt="2024-02-22T00:32:42.616" v="185" actId="1076"/>
          <ac:spMkLst>
            <pc:docMk/>
            <pc:sldMk cId="0" sldId="259"/>
            <ac:spMk id="224" creationId="{00000000-0000-0000-0000-000000000000}"/>
          </ac:spMkLst>
        </pc:spChg>
        <pc:grpChg chg="mod">
          <ac:chgData name="Ramon Cruz Martinez" userId="61238e3a-c8bd-449f-a038-1be989ed487e" providerId="ADAL" clId="{71B41A35-471B-4D25-A94C-C9C117ABE95B}" dt="2024-02-22T00:32:19.777" v="181" actId="1076"/>
          <ac:grpSpMkLst>
            <pc:docMk/>
            <pc:sldMk cId="0" sldId="259"/>
            <ac:grpSpMk id="225" creationId="{00000000-0000-0000-0000-000000000000}"/>
          </ac:grpSpMkLst>
        </pc:grpChg>
        <pc:cxnChg chg="mod">
          <ac:chgData name="Ramon Cruz Martinez" userId="61238e3a-c8bd-449f-a038-1be989ed487e" providerId="ADAL" clId="{71B41A35-471B-4D25-A94C-C9C117ABE95B}" dt="2024-02-22T00:32:49.266" v="187" actId="14100"/>
          <ac:cxnSpMkLst>
            <pc:docMk/>
            <pc:sldMk cId="0" sldId="259"/>
            <ac:cxnSpMk id="223" creationId="{00000000-0000-0000-0000-000000000000}"/>
          </ac:cxnSpMkLst>
        </pc:cxnChg>
        <pc:cxnChg chg="mod">
          <ac:chgData name="Ramon Cruz Martinez" userId="61238e3a-c8bd-449f-a038-1be989ed487e" providerId="ADAL" clId="{71B41A35-471B-4D25-A94C-C9C117ABE95B}" dt="2024-02-22T00:32:42.616" v="185" actId="1076"/>
          <ac:cxnSpMkLst>
            <pc:docMk/>
            <pc:sldMk cId="0" sldId="259"/>
            <ac:cxnSpMk id="227" creationId="{00000000-0000-0000-0000-000000000000}"/>
          </ac:cxnSpMkLst>
        </pc:cxnChg>
      </pc:sldChg>
      <pc:sldChg chg="addSp delSp modSp new mod modClrScheme chgLayout">
        <pc:chgData name="Ramon Cruz Martinez" userId="61238e3a-c8bd-449f-a038-1be989ed487e" providerId="ADAL" clId="{71B41A35-471B-4D25-A94C-C9C117ABE95B}" dt="2024-02-22T00:46:19.275" v="456" actId="478"/>
        <pc:sldMkLst>
          <pc:docMk/>
          <pc:sldMk cId="3291524310" sldId="305"/>
        </pc:sldMkLst>
        <pc:spChg chg="add mod">
          <ac:chgData name="Ramon Cruz Martinez" userId="61238e3a-c8bd-449f-a038-1be989ed487e" providerId="ADAL" clId="{71B41A35-471B-4D25-A94C-C9C117ABE95B}" dt="2024-02-22T00:42:04.649" v="314" actId="1076"/>
          <ac:spMkLst>
            <pc:docMk/>
            <pc:sldMk cId="3291524310" sldId="305"/>
            <ac:spMk id="4" creationId="{D7B4CA88-683F-8CF9-FBFA-02BF34719256}"/>
          </ac:spMkLst>
        </pc:spChg>
        <pc:spChg chg="add mod">
          <ac:chgData name="Ramon Cruz Martinez" userId="61238e3a-c8bd-449f-a038-1be989ed487e" providerId="ADAL" clId="{71B41A35-471B-4D25-A94C-C9C117ABE95B}" dt="2024-02-22T00:37:52.427" v="233" actId="207"/>
          <ac:spMkLst>
            <pc:docMk/>
            <pc:sldMk cId="3291524310" sldId="305"/>
            <ac:spMk id="6" creationId="{A4E30FEE-EA03-B453-5763-7BEE8543F47B}"/>
          </ac:spMkLst>
        </pc:spChg>
        <pc:spChg chg="add del mod">
          <ac:chgData name="Ramon Cruz Martinez" userId="61238e3a-c8bd-449f-a038-1be989ed487e" providerId="ADAL" clId="{71B41A35-471B-4D25-A94C-C9C117ABE95B}" dt="2024-02-22T00:44:17.218" v="339" actId="478"/>
          <ac:spMkLst>
            <pc:docMk/>
            <pc:sldMk cId="3291524310" sldId="305"/>
            <ac:spMk id="11" creationId="{14CB7947-9146-04C6-2483-1F7287AF0D67}"/>
          </ac:spMkLst>
        </pc:spChg>
        <pc:spChg chg="add del mod">
          <ac:chgData name="Ramon Cruz Martinez" userId="61238e3a-c8bd-449f-a038-1be989ed487e" providerId="ADAL" clId="{71B41A35-471B-4D25-A94C-C9C117ABE95B}" dt="2024-02-22T00:44:31.905" v="342" actId="21"/>
          <ac:spMkLst>
            <pc:docMk/>
            <pc:sldMk cId="3291524310" sldId="305"/>
            <ac:spMk id="18" creationId="{813C6B65-93DA-BDA4-E2E2-B9211707481F}"/>
          </ac:spMkLst>
        </pc:spChg>
        <pc:spChg chg="add mod">
          <ac:chgData name="Ramon Cruz Martinez" userId="61238e3a-c8bd-449f-a038-1be989ed487e" providerId="ADAL" clId="{71B41A35-471B-4D25-A94C-C9C117ABE95B}" dt="2024-02-22T00:46:11.291" v="453" actId="14861"/>
          <ac:spMkLst>
            <pc:docMk/>
            <pc:sldMk cId="3291524310" sldId="305"/>
            <ac:spMk id="19" creationId="{3F745041-11B6-66FD-E741-8692FE526768}"/>
          </ac:spMkLst>
        </pc:spChg>
        <pc:spChg chg="add del mod">
          <ac:chgData name="Ramon Cruz Martinez" userId="61238e3a-c8bd-449f-a038-1be989ed487e" providerId="ADAL" clId="{71B41A35-471B-4D25-A94C-C9C117ABE95B}" dt="2024-02-22T00:46:14.535" v="454" actId="478"/>
          <ac:spMkLst>
            <pc:docMk/>
            <pc:sldMk cId="3291524310" sldId="305"/>
            <ac:spMk id="21" creationId="{813C6B65-93DA-BDA4-E2E2-B9211707481F}"/>
          </ac:spMkLst>
        </pc:spChg>
        <pc:picChg chg="add del mod">
          <ac:chgData name="Ramon Cruz Martinez" userId="61238e3a-c8bd-449f-a038-1be989ed487e" providerId="ADAL" clId="{71B41A35-471B-4D25-A94C-C9C117ABE95B}" dt="2024-02-22T00:37:23.715" v="230" actId="478"/>
          <ac:picMkLst>
            <pc:docMk/>
            <pc:sldMk cId="3291524310" sldId="305"/>
            <ac:picMk id="2" creationId="{5AAB8555-32EF-892C-FA10-C89E9A35D892}"/>
          </ac:picMkLst>
        </pc:picChg>
        <pc:picChg chg="add del mod ord">
          <ac:chgData name="Ramon Cruz Martinez" userId="61238e3a-c8bd-449f-a038-1be989ed487e" providerId="ADAL" clId="{71B41A35-471B-4D25-A94C-C9C117ABE95B}" dt="2024-02-22T00:41:54.536" v="313" actId="478"/>
          <ac:picMkLst>
            <pc:docMk/>
            <pc:sldMk cId="3291524310" sldId="305"/>
            <ac:picMk id="10" creationId="{D65790BF-DC38-A60D-0494-1E437F7AE32D}"/>
          </ac:picMkLst>
        </pc:picChg>
        <pc:picChg chg="add del mod">
          <ac:chgData name="Ramon Cruz Martinez" userId="61238e3a-c8bd-449f-a038-1be989ed487e" providerId="ADAL" clId="{71B41A35-471B-4D25-A94C-C9C117ABE95B}" dt="2024-02-22T00:46:17.269" v="455" actId="478"/>
          <ac:picMkLst>
            <pc:docMk/>
            <pc:sldMk cId="3291524310" sldId="305"/>
            <ac:picMk id="13" creationId="{4166D0CF-FD7F-1CB0-BEED-6718335D5FC1}"/>
          </ac:picMkLst>
        </pc:picChg>
        <pc:picChg chg="add del mod">
          <ac:chgData name="Ramon Cruz Martinez" userId="61238e3a-c8bd-449f-a038-1be989ed487e" providerId="ADAL" clId="{71B41A35-471B-4D25-A94C-C9C117ABE95B}" dt="2024-02-22T00:46:19.275" v="456" actId="478"/>
          <ac:picMkLst>
            <pc:docMk/>
            <pc:sldMk cId="3291524310" sldId="305"/>
            <ac:picMk id="15" creationId="{84895CF8-FB5C-2B11-E364-F56AD7A9673E}"/>
          </ac:picMkLst>
        </pc:picChg>
        <pc:picChg chg="add del mod">
          <ac:chgData name="Ramon Cruz Martinez" userId="61238e3a-c8bd-449f-a038-1be989ed487e" providerId="ADAL" clId="{71B41A35-471B-4D25-A94C-C9C117ABE95B}" dt="2024-02-22T00:44:31.905" v="342" actId="21"/>
          <ac:picMkLst>
            <pc:docMk/>
            <pc:sldMk cId="3291524310" sldId="305"/>
            <ac:picMk id="17" creationId="{CE340A33-09F4-B939-F009-FF9F7F5AA8E2}"/>
          </ac:picMkLst>
        </pc:picChg>
        <pc:picChg chg="add del mod">
          <ac:chgData name="Ramon Cruz Martinez" userId="61238e3a-c8bd-449f-a038-1be989ed487e" providerId="ADAL" clId="{71B41A35-471B-4D25-A94C-C9C117ABE95B}" dt="2024-02-22T00:46:14.535" v="454" actId="478"/>
          <ac:picMkLst>
            <pc:docMk/>
            <pc:sldMk cId="3291524310" sldId="305"/>
            <ac:picMk id="20" creationId="{CE340A33-09F4-B939-F009-FF9F7F5AA8E2}"/>
          </ac:picMkLst>
        </pc:picChg>
        <pc:cxnChg chg="add mod">
          <ac:chgData name="Ramon Cruz Martinez" userId="61238e3a-c8bd-449f-a038-1be989ed487e" providerId="ADAL" clId="{71B41A35-471B-4D25-A94C-C9C117ABE95B}" dt="2024-02-22T00:35:47.253" v="222" actId="1076"/>
          <ac:cxnSpMkLst>
            <pc:docMk/>
            <pc:sldMk cId="3291524310" sldId="305"/>
            <ac:cxnSpMk id="8" creationId="{157CDB8F-21DE-33BE-2436-2A847EE99C8D}"/>
          </ac:cxnSpMkLst>
        </pc:cxnChg>
      </pc:sldChg>
      <pc:sldChg chg="modSp add del mod modClrScheme chgLayout">
        <pc:chgData name="Ramon Cruz Martinez" userId="61238e3a-c8bd-449f-a038-1be989ed487e" providerId="ADAL" clId="{71B41A35-471B-4D25-A94C-C9C117ABE95B}" dt="2024-02-22T00:41:44.668" v="305" actId="2890"/>
        <pc:sldMkLst>
          <pc:docMk/>
          <pc:sldMk cId="665990769" sldId="306"/>
        </pc:sldMkLst>
        <pc:spChg chg="mod">
          <ac:chgData name="Ramon Cruz Martinez" userId="61238e3a-c8bd-449f-a038-1be989ed487e" providerId="ADAL" clId="{71B41A35-471B-4D25-A94C-C9C117ABE95B}" dt="2024-02-22T00:41:36.226" v="301" actId="207"/>
          <ac:spMkLst>
            <pc:docMk/>
            <pc:sldMk cId="665990769" sldId="306"/>
            <ac:spMk id="4" creationId="{850582F4-60CF-B760-6090-3C2E9CE9D774}"/>
          </ac:spMkLst>
        </pc:spChg>
        <pc:spChg chg="mod">
          <ac:chgData name="Ramon Cruz Martinez" userId="61238e3a-c8bd-449f-a038-1be989ed487e" providerId="ADAL" clId="{71B41A35-471B-4D25-A94C-C9C117ABE95B}" dt="2024-02-22T00:41:35.887" v="300" actId="108"/>
          <ac:spMkLst>
            <pc:docMk/>
            <pc:sldMk cId="665990769" sldId="306"/>
            <ac:spMk id="6" creationId="{30BF20A1-41BF-7F52-7C3D-A10C2DB2FB7D}"/>
          </ac:spMkLst>
        </pc:spChg>
        <pc:picChg chg="mod">
          <ac:chgData name="Ramon Cruz Martinez" userId="61238e3a-c8bd-449f-a038-1be989ed487e" providerId="ADAL" clId="{71B41A35-471B-4D25-A94C-C9C117ABE95B}" dt="2024-02-22T00:41:36.593" v="302" actId="29295"/>
          <ac:picMkLst>
            <pc:docMk/>
            <pc:sldMk cId="665990769" sldId="306"/>
            <ac:picMk id="10" creationId="{129207D4-9108-DD45-6802-14C1982ACAEE}"/>
          </ac:picMkLst>
        </pc:picChg>
        <pc:cxnChg chg="mod">
          <ac:chgData name="Ramon Cruz Martinez" userId="61238e3a-c8bd-449f-a038-1be989ed487e" providerId="ADAL" clId="{71B41A35-471B-4D25-A94C-C9C117ABE95B}" dt="2024-02-22T00:41:34.328" v="295" actId="14100"/>
          <ac:cxnSpMkLst>
            <pc:docMk/>
            <pc:sldMk cId="665990769" sldId="306"/>
            <ac:cxnSpMk id="8" creationId="{DAFD0250-455A-3BED-B4C0-FCAEE97AAD40}"/>
          </ac:cxnSpMkLst>
        </pc:cxnChg>
      </pc:sldChg>
      <pc:sldChg chg="modSp add mod">
        <pc:chgData name="Ramon Cruz Martinez" userId="61238e3a-c8bd-449f-a038-1be989ed487e" providerId="ADAL" clId="{71B41A35-471B-4D25-A94C-C9C117ABE95B}" dt="2024-02-22T00:49:25.365" v="471" actId="207"/>
        <pc:sldMkLst>
          <pc:docMk/>
          <pc:sldMk cId="1626826576" sldId="306"/>
        </pc:sldMkLst>
        <pc:spChg chg="mod">
          <ac:chgData name="Ramon Cruz Martinez" userId="61238e3a-c8bd-449f-a038-1be989ed487e" providerId="ADAL" clId="{71B41A35-471B-4D25-A94C-C9C117ABE95B}" dt="2024-02-22T00:47:53.009" v="470" actId="6549"/>
          <ac:spMkLst>
            <pc:docMk/>
            <pc:sldMk cId="1626826576" sldId="306"/>
            <ac:spMk id="4" creationId="{CB57DA13-4321-EDE2-E445-4B37A1DA60D5}"/>
          </ac:spMkLst>
        </pc:spChg>
        <pc:spChg chg="mod">
          <ac:chgData name="Ramon Cruz Martinez" userId="61238e3a-c8bd-449f-a038-1be989ed487e" providerId="ADAL" clId="{71B41A35-471B-4D25-A94C-C9C117ABE95B}" dt="2024-02-22T00:49:25.365" v="471" actId="207"/>
          <ac:spMkLst>
            <pc:docMk/>
            <pc:sldMk cId="1626826576" sldId="306"/>
            <ac:spMk id="19" creationId="{4D95F6B1-C59C-C106-8A99-7C77DFD6CE7A}"/>
          </ac:spMkLst>
        </pc:spChg>
      </pc:sldChg>
      <pc:sldChg chg="modSp add mod">
        <pc:chgData name="Ramon Cruz Martinez" userId="61238e3a-c8bd-449f-a038-1be989ed487e" providerId="ADAL" clId="{71B41A35-471B-4D25-A94C-C9C117ABE95B}" dt="2024-02-22T00:55:30.641" v="494" actId="207"/>
        <pc:sldMkLst>
          <pc:docMk/>
          <pc:sldMk cId="2854631261" sldId="307"/>
        </pc:sldMkLst>
        <pc:spChg chg="mod">
          <ac:chgData name="Ramon Cruz Martinez" userId="61238e3a-c8bd-449f-a038-1be989ed487e" providerId="ADAL" clId="{71B41A35-471B-4D25-A94C-C9C117ABE95B}" dt="2024-02-22T00:54:49.865" v="493" actId="14100"/>
          <ac:spMkLst>
            <pc:docMk/>
            <pc:sldMk cId="2854631261" sldId="307"/>
            <ac:spMk id="4" creationId="{45B8F687-AFDD-A65E-84C7-49D08DAB7700}"/>
          </ac:spMkLst>
        </pc:spChg>
        <pc:spChg chg="mod">
          <ac:chgData name="Ramon Cruz Martinez" userId="61238e3a-c8bd-449f-a038-1be989ed487e" providerId="ADAL" clId="{71B41A35-471B-4D25-A94C-C9C117ABE95B}" dt="2024-02-22T00:55:30.641" v="494" actId="207"/>
          <ac:spMkLst>
            <pc:docMk/>
            <pc:sldMk cId="2854631261" sldId="307"/>
            <ac:spMk id="19" creationId="{19703826-D151-92CC-E61A-7662809B1C62}"/>
          </ac:spMkLst>
        </pc:spChg>
      </pc:sldChg>
      <pc:sldChg chg="modSp add mod ord">
        <pc:chgData name="Ramon Cruz Martinez" userId="61238e3a-c8bd-449f-a038-1be989ed487e" providerId="ADAL" clId="{71B41A35-471B-4D25-A94C-C9C117ABE95B}" dt="2024-02-22T00:52:15.011" v="485" actId="207"/>
        <pc:sldMkLst>
          <pc:docMk/>
          <pc:sldMk cId="3717771003" sldId="308"/>
        </pc:sldMkLst>
        <pc:spChg chg="mod">
          <ac:chgData name="Ramon Cruz Martinez" userId="61238e3a-c8bd-449f-a038-1be989ed487e" providerId="ADAL" clId="{71B41A35-471B-4D25-A94C-C9C117ABE95B}" dt="2024-02-22T00:51:04.880" v="484" actId="403"/>
          <ac:spMkLst>
            <pc:docMk/>
            <pc:sldMk cId="3717771003" sldId="308"/>
            <ac:spMk id="4" creationId="{69F50D4A-BE13-7778-AA86-CAE65E31024B}"/>
          </ac:spMkLst>
        </pc:spChg>
        <pc:spChg chg="mod">
          <ac:chgData name="Ramon Cruz Martinez" userId="61238e3a-c8bd-449f-a038-1be989ed487e" providerId="ADAL" clId="{71B41A35-471B-4D25-A94C-C9C117ABE95B}" dt="2024-02-22T00:52:15.011" v="485" actId="207"/>
          <ac:spMkLst>
            <pc:docMk/>
            <pc:sldMk cId="3717771003" sldId="308"/>
            <ac:spMk id="19" creationId="{E75B1335-E5AD-3C06-B86C-6C2CB70A1814}"/>
          </ac:spMkLst>
        </pc:spChg>
      </pc:sldChg>
      <pc:sldMasterChg chg="delSldLayout">
        <pc:chgData name="Ramon Cruz Martinez" userId="61238e3a-c8bd-449f-a038-1be989ed487e" providerId="ADAL" clId="{71B41A35-471B-4D25-A94C-C9C117ABE95B}" dt="2024-02-22T00:26:05.617" v="150" actId="47"/>
        <pc:sldMasterMkLst>
          <pc:docMk/>
          <pc:sldMasterMk cId="0" sldId="2147483676"/>
        </pc:sldMasterMkLst>
        <pc:sldLayoutChg chg="del">
          <pc:chgData name="Ramon Cruz Martinez" userId="61238e3a-c8bd-449f-a038-1be989ed487e" providerId="ADAL" clId="{71B41A35-471B-4D25-A94C-C9C117ABE95B}" dt="2024-02-22T00:26:05.617" v="150" actId="47"/>
          <pc:sldLayoutMkLst>
            <pc:docMk/>
            <pc:sldMasterMk cId="0" sldId="2147483676"/>
            <pc:sldLayoutMk cId="0" sldId="2147483659"/>
          </pc:sldLayoutMkLst>
        </pc:sldLayoutChg>
      </pc:sldMasterChg>
    </pc:docChg>
  </pc:docChgLst>
  <pc:docChgLst>
    <pc:chgData name="Ramon Cruz Martinez" userId="61238e3a-c8bd-449f-a038-1be989ed487e" providerId="ADAL" clId="{F4446480-12FF-45CF-B9D3-A6CDF9B5FEA0}"/>
    <pc:docChg chg="undo custSel addSld delSld modSld sldOrd">
      <pc:chgData name="Ramon Cruz Martinez" userId="61238e3a-c8bd-449f-a038-1be989ed487e" providerId="ADAL" clId="{F4446480-12FF-45CF-B9D3-A6CDF9B5FEA0}" dt="2024-03-03T23:53:16.055" v="311" actId="20577"/>
      <pc:docMkLst>
        <pc:docMk/>
      </pc:docMkLst>
      <pc:sldChg chg="modSp mod">
        <pc:chgData name="Ramon Cruz Martinez" userId="61238e3a-c8bd-449f-a038-1be989ed487e" providerId="ADAL" clId="{F4446480-12FF-45CF-B9D3-A6CDF9B5FEA0}" dt="2024-02-23T01:23:01.964" v="1" actId="20577"/>
        <pc:sldMkLst>
          <pc:docMk/>
          <pc:sldMk cId="0" sldId="256"/>
        </pc:sldMkLst>
        <pc:spChg chg="mod">
          <ac:chgData name="Ramon Cruz Martinez" userId="61238e3a-c8bd-449f-a038-1be989ed487e" providerId="ADAL" clId="{F4446480-12FF-45CF-B9D3-A6CDF9B5FEA0}" dt="2024-02-23T01:23:01.964" v="1" actId="20577"/>
          <ac:spMkLst>
            <pc:docMk/>
            <pc:sldMk cId="0" sldId="256"/>
            <ac:spMk id="3" creationId="{95C5DA63-4B68-E5AE-A9C0-0F5071728A9F}"/>
          </ac:spMkLst>
        </pc:spChg>
      </pc:sldChg>
      <pc:sldChg chg="modSp mod">
        <pc:chgData name="Ramon Cruz Martinez" userId="61238e3a-c8bd-449f-a038-1be989ed487e" providerId="ADAL" clId="{F4446480-12FF-45CF-B9D3-A6CDF9B5FEA0}" dt="2024-03-03T23:53:16.055" v="311" actId="20577"/>
        <pc:sldMkLst>
          <pc:docMk/>
          <pc:sldMk cId="0" sldId="259"/>
        </pc:sldMkLst>
        <pc:spChg chg="mod">
          <ac:chgData name="Ramon Cruz Martinez" userId="61238e3a-c8bd-449f-a038-1be989ed487e" providerId="ADAL" clId="{F4446480-12FF-45CF-B9D3-A6CDF9B5FEA0}" dt="2024-02-23T01:34:34.974" v="169" actId="20577"/>
          <ac:spMkLst>
            <pc:docMk/>
            <pc:sldMk cId="0" sldId="259"/>
            <ac:spMk id="221" creationId="{00000000-0000-0000-0000-000000000000}"/>
          </ac:spMkLst>
        </pc:spChg>
        <pc:spChg chg="mod">
          <ac:chgData name="Ramon Cruz Martinez" userId="61238e3a-c8bd-449f-a038-1be989ed487e" providerId="ADAL" clId="{F4446480-12FF-45CF-B9D3-A6CDF9B5FEA0}" dt="2024-03-03T23:53:16.055" v="311" actId="20577"/>
          <ac:spMkLst>
            <pc:docMk/>
            <pc:sldMk cId="0" sldId="259"/>
            <ac:spMk id="224" creationId="{00000000-0000-0000-0000-000000000000}"/>
          </ac:spMkLst>
        </pc:spChg>
      </pc:sldChg>
      <pc:sldChg chg="modSp mod">
        <pc:chgData name="Ramon Cruz Martinez" userId="61238e3a-c8bd-449f-a038-1be989ed487e" providerId="ADAL" clId="{F4446480-12FF-45CF-B9D3-A6CDF9B5FEA0}" dt="2024-02-23T01:40:55.045" v="271" actId="20577"/>
        <pc:sldMkLst>
          <pc:docMk/>
          <pc:sldMk cId="0" sldId="261"/>
        </pc:sldMkLst>
        <pc:spChg chg="mod">
          <ac:chgData name="Ramon Cruz Martinez" userId="61238e3a-c8bd-449f-a038-1be989ed487e" providerId="ADAL" clId="{F4446480-12FF-45CF-B9D3-A6CDF9B5FEA0}" dt="2024-02-23T01:40:55.045" v="271" actId="20577"/>
          <ac:spMkLst>
            <pc:docMk/>
            <pc:sldMk cId="0" sldId="261"/>
            <ac:spMk id="275" creationId="{00000000-0000-0000-0000-000000000000}"/>
          </ac:spMkLst>
        </pc:spChg>
      </pc:sldChg>
      <pc:sldChg chg="del">
        <pc:chgData name="Ramon Cruz Martinez" userId="61238e3a-c8bd-449f-a038-1be989ed487e" providerId="ADAL" clId="{F4446480-12FF-45CF-B9D3-A6CDF9B5FEA0}" dt="2024-02-23T01:34:05.772" v="167" actId="47"/>
        <pc:sldMkLst>
          <pc:docMk/>
          <pc:sldMk cId="0" sldId="262"/>
        </pc:sldMkLst>
      </pc:sldChg>
      <pc:sldChg chg="addSp delSp modSp mod ord">
        <pc:chgData name="Ramon Cruz Martinez" userId="61238e3a-c8bd-449f-a038-1be989ed487e" providerId="ADAL" clId="{F4446480-12FF-45CF-B9D3-A6CDF9B5FEA0}" dt="2024-02-23T01:32:27.751" v="140" actId="1037"/>
        <pc:sldMkLst>
          <pc:docMk/>
          <pc:sldMk cId="0" sldId="263"/>
        </pc:sldMkLst>
        <pc:spChg chg="del">
          <ac:chgData name="Ramon Cruz Martinez" userId="61238e3a-c8bd-449f-a038-1be989ed487e" providerId="ADAL" clId="{F4446480-12FF-45CF-B9D3-A6CDF9B5FEA0}" dt="2024-02-23T01:28:06.321" v="104" actId="478"/>
          <ac:spMkLst>
            <pc:docMk/>
            <pc:sldMk cId="0" sldId="263"/>
            <ac:spMk id="303" creationId="{00000000-0000-0000-0000-000000000000}"/>
          </ac:spMkLst>
        </pc:spChg>
        <pc:spChg chg="mod">
          <ac:chgData name="Ramon Cruz Martinez" userId="61238e3a-c8bd-449f-a038-1be989ed487e" providerId="ADAL" clId="{F4446480-12FF-45CF-B9D3-A6CDF9B5FEA0}" dt="2024-02-23T01:27:14.943" v="76" actId="20577"/>
          <ac:spMkLst>
            <pc:docMk/>
            <pc:sldMk cId="0" sldId="263"/>
            <ac:spMk id="304" creationId="{00000000-0000-0000-0000-000000000000}"/>
          </ac:spMkLst>
        </pc:spChg>
        <pc:spChg chg="del">
          <ac:chgData name="Ramon Cruz Martinez" userId="61238e3a-c8bd-449f-a038-1be989ed487e" providerId="ADAL" clId="{F4446480-12FF-45CF-B9D3-A6CDF9B5FEA0}" dt="2024-02-23T01:28:09.700" v="105" actId="478"/>
          <ac:spMkLst>
            <pc:docMk/>
            <pc:sldMk cId="0" sldId="263"/>
            <ac:spMk id="307" creationId="{00000000-0000-0000-0000-000000000000}"/>
          </ac:spMkLst>
        </pc:spChg>
        <pc:spChg chg="mod">
          <ac:chgData name="Ramon Cruz Martinez" userId="61238e3a-c8bd-449f-a038-1be989ed487e" providerId="ADAL" clId="{F4446480-12FF-45CF-B9D3-A6CDF9B5FEA0}" dt="2024-02-23T01:27:52.735" v="99" actId="20577"/>
          <ac:spMkLst>
            <pc:docMk/>
            <pc:sldMk cId="0" sldId="263"/>
            <ac:spMk id="308" creationId="{00000000-0000-0000-0000-000000000000}"/>
          </ac:spMkLst>
        </pc:spChg>
        <pc:spChg chg="del">
          <ac:chgData name="Ramon Cruz Martinez" userId="61238e3a-c8bd-449f-a038-1be989ed487e" providerId="ADAL" clId="{F4446480-12FF-45CF-B9D3-A6CDF9B5FEA0}" dt="2024-02-23T01:28:09.700" v="105" actId="478"/>
          <ac:spMkLst>
            <pc:docMk/>
            <pc:sldMk cId="0" sldId="263"/>
            <ac:spMk id="311" creationId="{00000000-0000-0000-0000-000000000000}"/>
          </ac:spMkLst>
        </pc:spChg>
        <pc:spChg chg="mod">
          <ac:chgData name="Ramon Cruz Martinez" userId="61238e3a-c8bd-449f-a038-1be989ed487e" providerId="ADAL" clId="{F4446480-12FF-45CF-B9D3-A6CDF9B5FEA0}" dt="2024-02-23T01:28:00.043" v="103" actId="20577"/>
          <ac:spMkLst>
            <pc:docMk/>
            <pc:sldMk cId="0" sldId="263"/>
            <ac:spMk id="312" creationId="{00000000-0000-0000-0000-000000000000}"/>
          </ac:spMkLst>
        </pc:spChg>
        <pc:spChg chg="mod">
          <ac:chgData name="Ramon Cruz Martinez" userId="61238e3a-c8bd-449f-a038-1be989ed487e" providerId="ADAL" clId="{F4446480-12FF-45CF-B9D3-A6CDF9B5FEA0}" dt="2024-02-23T01:26:50.573" v="71" actId="1036"/>
          <ac:spMkLst>
            <pc:docMk/>
            <pc:sldMk cId="0" sldId="263"/>
            <ac:spMk id="334" creationId="{00000000-0000-0000-0000-000000000000}"/>
          </ac:spMkLst>
        </pc:spChg>
        <pc:picChg chg="add mod">
          <ac:chgData name="Ramon Cruz Martinez" userId="61238e3a-c8bd-449f-a038-1be989ed487e" providerId="ADAL" clId="{F4446480-12FF-45CF-B9D3-A6CDF9B5FEA0}" dt="2024-02-23T01:32:27.751" v="140" actId="1037"/>
          <ac:picMkLst>
            <pc:docMk/>
            <pc:sldMk cId="0" sldId="263"/>
            <ac:picMk id="3" creationId="{8354C137-3E5C-CA95-591A-A20B6F3E34AD}"/>
          </ac:picMkLst>
        </pc:picChg>
        <pc:picChg chg="add mod modCrop">
          <ac:chgData name="Ramon Cruz Martinez" userId="61238e3a-c8bd-449f-a038-1be989ed487e" providerId="ADAL" clId="{F4446480-12FF-45CF-B9D3-A6CDF9B5FEA0}" dt="2024-02-23T01:31:37.555" v="120" actId="1076"/>
          <ac:picMkLst>
            <pc:docMk/>
            <pc:sldMk cId="0" sldId="263"/>
            <ac:picMk id="5" creationId="{50DC43AE-72FA-B21D-5B88-9A8BB3B86B2D}"/>
          </ac:picMkLst>
        </pc:picChg>
        <pc:picChg chg="add mod modCrop">
          <ac:chgData name="Ramon Cruz Martinez" userId="61238e3a-c8bd-449f-a038-1be989ed487e" providerId="ADAL" clId="{F4446480-12FF-45CF-B9D3-A6CDF9B5FEA0}" dt="2024-02-23T01:32:21.673" v="135" actId="1037"/>
          <ac:picMkLst>
            <pc:docMk/>
            <pc:sldMk cId="0" sldId="263"/>
            <ac:picMk id="7" creationId="{BDBB45B6-A319-D767-BBE3-2A553BB6A711}"/>
          </ac:picMkLst>
        </pc:picChg>
        <pc:cxnChg chg="mod">
          <ac:chgData name="Ramon Cruz Martinez" userId="61238e3a-c8bd-449f-a038-1be989ed487e" providerId="ADAL" clId="{F4446480-12FF-45CF-B9D3-A6CDF9B5FEA0}" dt="2024-02-23T01:28:06.321" v="104" actId="478"/>
          <ac:cxnSpMkLst>
            <pc:docMk/>
            <pc:sldMk cId="0" sldId="263"/>
            <ac:cxnSpMk id="324" creationId="{00000000-0000-0000-0000-000000000000}"/>
          </ac:cxnSpMkLst>
        </pc:cxnChg>
        <pc:cxnChg chg="mod">
          <ac:chgData name="Ramon Cruz Martinez" userId="61238e3a-c8bd-449f-a038-1be989ed487e" providerId="ADAL" clId="{F4446480-12FF-45CF-B9D3-A6CDF9B5FEA0}" dt="2024-02-23T01:28:09.700" v="105" actId="478"/>
          <ac:cxnSpMkLst>
            <pc:docMk/>
            <pc:sldMk cId="0" sldId="263"/>
            <ac:cxnSpMk id="326" creationId="{00000000-0000-0000-0000-000000000000}"/>
          </ac:cxnSpMkLst>
        </pc:cxnChg>
        <pc:cxnChg chg="mod">
          <ac:chgData name="Ramon Cruz Martinez" userId="61238e3a-c8bd-449f-a038-1be989ed487e" providerId="ADAL" clId="{F4446480-12FF-45CF-B9D3-A6CDF9B5FEA0}" dt="2024-02-23T01:28:09.700" v="105" actId="478"/>
          <ac:cxnSpMkLst>
            <pc:docMk/>
            <pc:sldMk cId="0" sldId="263"/>
            <ac:cxnSpMk id="330" creationId="{00000000-0000-0000-0000-000000000000}"/>
          </ac:cxnSpMkLst>
        </pc:cxnChg>
      </pc:sldChg>
      <pc:sldChg chg="del">
        <pc:chgData name="Ramon Cruz Martinez" userId="61238e3a-c8bd-449f-a038-1be989ed487e" providerId="ADAL" clId="{F4446480-12FF-45CF-B9D3-A6CDF9B5FEA0}" dt="2024-02-23T01:34:05.772" v="167" actId="47"/>
        <pc:sldMkLst>
          <pc:docMk/>
          <pc:sldMk cId="0" sldId="265"/>
        </pc:sldMkLst>
      </pc:sldChg>
      <pc:sldChg chg="del">
        <pc:chgData name="Ramon Cruz Martinez" userId="61238e3a-c8bd-449f-a038-1be989ed487e" providerId="ADAL" clId="{F4446480-12FF-45CF-B9D3-A6CDF9B5FEA0}" dt="2024-02-23T01:34:05.772" v="167" actId="47"/>
        <pc:sldMkLst>
          <pc:docMk/>
          <pc:sldMk cId="0" sldId="266"/>
        </pc:sldMkLst>
      </pc:sldChg>
      <pc:sldChg chg="del">
        <pc:chgData name="Ramon Cruz Martinez" userId="61238e3a-c8bd-449f-a038-1be989ed487e" providerId="ADAL" clId="{F4446480-12FF-45CF-B9D3-A6CDF9B5FEA0}" dt="2024-02-23T01:34:05.772" v="167" actId="47"/>
        <pc:sldMkLst>
          <pc:docMk/>
          <pc:sldMk cId="0" sldId="267"/>
        </pc:sldMkLst>
      </pc:sldChg>
      <pc:sldChg chg="del">
        <pc:chgData name="Ramon Cruz Martinez" userId="61238e3a-c8bd-449f-a038-1be989ed487e" providerId="ADAL" clId="{F4446480-12FF-45CF-B9D3-A6CDF9B5FEA0}" dt="2024-02-23T01:34:05.772" v="167" actId="47"/>
        <pc:sldMkLst>
          <pc:docMk/>
          <pc:sldMk cId="0" sldId="268"/>
        </pc:sldMkLst>
      </pc:sldChg>
      <pc:sldChg chg="del">
        <pc:chgData name="Ramon Cruz Martinez" userId="61238e3a-c8bd-449f-a038-1be989ed487e" providerId="ADAL" clId="{F4446480-12FF-45CF-B9D3-A6CDF9B5FEA0}" dt="2024-02-23T01:34:05.772" v="167" actId="47"/>
        <pc:sldMkLst>
          <pc:docMk/>
          <pc:sldMk cId="0" sldId="269"/>
        </pc:sldMkLst>
      </pc:sldChg>
      <pc:sldChg chg="del">
        <pc:chgData name="Ramon Cruz Martinez" userId="61238e3a-c8bd-449f-a038-1be989ed487e" providerId="ADAL" clId="{F4446480-12FF-45CF-B9D3-A6CDF9B5FEA0}" dt="2024-02-23T01:34:05.772" v="167" actId="47"/>
        <pc:sldMkLst>
          <pc:docMk/>
          <pc:sldMk cId="0" sldId="271"/>
        </pc:sldMkLst>
      </pc:sldChg>
      <pc:sldChg chg="del">
        <pc:chgData name="Ramon Cruz Martinez" userId="61238e3a-c8bd-449f-a038-1be989ed487e" providerId="ADAL" clId="{F4446480-12FF-45CF-B9D3-A6CDF9B5FEA0}" dt="2024-02-23T01:34:05.772" v="167" actId="47"/>
        <pc:sldMkLst>
          <pc:docMk/>
          <pc:sldMk cId="0" sldId="272"/>
        </pc:sldMkLst>
      </pc:sldChg>
      <pc:sldChg chg="del">
        <pc:chgData name="Ramon Cruz Martinez" userId="61238e3a-c8bd-449f-a038-1be989ed487e" providerId="ADAL" clId="{F4446480-12FF-45CF-B9D3-A6CDF9B5FEA0}" dt="2024-02-23T01:34:05.772" v="167" actId="47"/>
        <pc:sldMkLst>
          <pc:docMk/>
          <pc:sldMk cId="0" sldId="274"/>
        </pc:sldMkLst>
      </pc:sldChg>
      <pc:sldChg chg="modSp mod ord">
        <pc:chgData name="Ramon Cruz Martinez" userId="61238e3a-c8bd-449f-a038-1be989ed487e" providerId="ADAL" clId="{F4446480-12FF-45CF-B9D3-A6CDF9B5FEA0}" dt="2024-02-23T01:33:52.907" v="166" actId="14100"/>
        <pc:sldMkLst>
          <pc:docMk/>
          <pc:sldMk cId="0" sldId="275"/>
        </pc:sldMkLst>
        <pc:spChg chg="mod">
          <ac:chgData name="Ramon Cruz Martinez" userId="61238e3a-c8bd-449f-a038-1be989ed487e" providerId="ADAL" clId="{F4446480-12FF-45CF-B9D3-A6CDF9B5FEA0}" dt="2024-02-23T01:33:28.774" v="162" actId="20577"/>
          <ac:spMkLst>
            <pc:docMk/>
            <pc:sldMk cId="0" sldId="275"/>
            <ac:spMk id="751" creationId="{00000000-0000-0000-0000-000000000000}"/>
          </ac:spMkLst>
        </pc:spChg>
        <pc:grpChg chg="mod">
          <ac:chgData name="Ramon Cruz Martinez" userId="61238e3a-c8bd-449f-a038-1be989ed487e" providerId="ADAL" clId="{F4446480-12FF-45CF-B9D3-A6CDF9B5FEA0}" dt="2024-02-23T01:33:40.555" v="163" actId="14100"/>
          <ac:grpSpMkLst>
            <pc:docMk/>
            <pc:sldMk cId="0" sldId="275"/>
            <ac:grpSpMk id="749" creationId="{00000000-0000-0000-0000-000000000000}"/>
          </ac:grpSpMkLst>
        </pc:grpChg>
        <pc:grpChg chg="mod">
          <ac:chgData name="Ramon Cruz Martinez" userId="61238e3a-c8bd-449f-a038-1be989ed487e" providerId="ADAL" clId="{F4446480-12FF-45CF-B9D3-A6CDF9B5FEA0}" dt="2024-02-23T01:33:52.907" v="166" actId="14100"/>
          <ac:grpSpMkLst>
            <pc:docMk/>
            <pc:sldMk cId="0" sldId="275"/>
            <ac:grpSpMk id="753" creationId="{00000000-0000-0000-0000-000000000000}"/>
          </ac:grpSpMkLst>
        </pc:grpChg>
        <pc:cxnChg chg="mod">
          <ac:chgData name="Ramon Cruz Martinez" userId="61238e3a-c8bd-449f-a038-1be989ed487e" providerId="ADAL" clId="{F4446480-12FF-45CF-B9D3-A6CDF9B5FEA0}" dt="2024-02-23T01:33:47.054" v="165" actId="14100"/>
          <ac:cxnSpMkLst>
            <pc:docMk/>
            <pc:sldMk cId="0" sldId="275"/>
            <ac:cxnSpMk id="754" creationId="{00000000-0000-0000-0000-000000000000}"/>
          </ac:cxnSpMkLst>
        </pc:cxnChg>
      </pc:sldChg>
      <pc:sldChg chg="del">
        <pc:chgData name="Ramon Cruz Martinez" userId="61238e3a-c8bd-449f-a038-1be989ed487e" providerId="ADAL" clId="{F4446480-12FF-45CF-B9D3-A6CDF9B5FEA0}" dt="2024-02-23T01:34:05.772" v="167" actId="47"/>
        <pc:sldMkLst>
          <pc:docMk/>
          <pc:sldMk cId="0" sldId="276"/>
        </pc:sldMkLst>
      </pc:sldChg>
      <pc:sldChg chg="del">
        <pc:chgData name="Ramon Cruz Martinez" userId="61238e3a-c8bd-449f-a038-1be989ed487e" providerId="ADAL" clId="{F4446480-12FF-45CF-B9D3-A6CDF9B5FEA0}" dt="2024-02-23T01:34:05.772" v="167" actId="47"/>
        <pc:sldMkLst>
          <pc:docMk/>
          <pc:sldMk cId="0" sldId="277"/>
        </pc:sldMkLst>
      </pc:sldChg>
      <pc:sldChg chg="del">
        <pc:chgData name="Ramon Cruz Martinez" userId="61238e3a-c8bd-449f-a038-1be989ed487e" providerId="ADAL" clId="{F4446480-12FF-45CF-B9D3-A6CDF9B5FEA0}" dt="2024-02-23T01:34:05.772" v="167" actId="47"/>
        <pc:sldMkLst>
          <pc:docMk/>
          <pc:sldMk cId="0" sldId="278"/>
        </pc:sldMkLst>
      </pc:sldChg>
      <pc:sldChg chg="del">
        <pc:chgData name="Ramon Cruz Martinez" userId="61238e3a-c8bd-449f-a038-1be989ed487e" providerId="ADAL" clId="{F4446480-12FF-45CF-B9D3-A6CDF9B5FEA0}" dt="2024-02-23T01:34:05.772" v="167" actId="47"/>
        <pc:sldMkLst>
          <pc:docMk/>
          <pc:sldMk cId="0" sldId="279"/>
        </pc:sldMkLst>
      </pc:sldChg>
      <pc:sldChg chg="del">
        <pc:chgData name="Ramon Cruz Martinez" userId="61238e3a-c8bd-449f-a038-1be989ed487e" providerId="ADAL" clId="{F4446480-12FF-45CF-B9D3-A6CDF9B5FEA0}" dt="2024-02-23T01:34:05.772" v="167" actId="47"/>
        <pc:sldMkLst>
          <pc:docMk/>
          <pc:sldMk cId="0" sldId="280"/>
        </pc:sldMkLst>
      </pc:sldChg>
      <pc:sldChg chg="del">
        <pc:chgData name="Ramon Cruz Martinez" userId="61238e3a-c8bd-449f-a038-1be989ed487e" providerId="ADAL" clId="{F4446480-12FF-45CF-B9D3-A6CDF9B5FEA0}" dt="2024-02-23T01:34:05.772" v="167" actId="47"/>
        <pc:sldMkLst>
          <pc:docMk/>
          <pc:sldMk cId="0" sldId="281"/>
        </pc:sldMkLst>
      </pc:sldChg>
      <pc:sldChg chg="del">
        <pc:chgData name="Ramon Cruz Martinez" userId="61238e3a-c8bd-449f-a038-1be989ed487e" providerId="ADAL" clId="{F4446480-12FF-45CF-B9D3-A6CDF9B5FEA0}" dt="2024-02-23T01:34:05.772" v="167" actId="47"/>
        <pc:sldMkLst>
          <pc:docMk/>
          <pc:sldMk cId="0" sldId="282"/>
        </pc:sldMkLst>
      </pc:sldChg>
      <pc:sldChg chg="del">
        <pc:chgData name="Ramon Cruz Martinez" userId="61238e3a-c8bd-449f-a038-1be989ed487e" providerId="ADAL" clId="{F4446480-12FF-45CF-B9D3-A6CDF9B5FEA0}" dt="2024-02-23T01:34:05.772" v="167" actId="47"/>
        <pc:sldMkLst>
          <pc:docMk/>
          <pc:sldMk cId="0" sldId="283"/>
        </pc:sldMkLst>
      </pc:sldChg>
      <pc:sldChg chg="del">
        <pc:chgData name="Ramon Cruz Martinez" userId="61238e3a-c8bd-449f-a038-1be989ed487e" providerId="ADAL" clId="{F4446480-12FF-45CF-B9D3-A6CDF9B5FEA0}" dt="2024-02-23T01:34:05.772" v="167" actId="47"/>
        <pc:sldMkLst>
          <pc:docMk/>
          <pc:sldMk cId="0" sldId="284"/>
        </pc:sldMkLst>
      </pc:sldChg>
      <pc:sldChg chg="del">
        <pc:chgData name="Ramon Cruz Martinez" userId="61238e3a-c8bd-449f-a038-1be989ed487e" providerId="ADAL" clId="{F4446480-12FF-45CF-B9D3-A6CDF9B5FEA0}" dt="2024-02-23T01:34:05.772" v="167" actId="47"/>
        <pc:sldMkLst>
          <pc:docMk/>
          <pc:sldMk cId="0" sldId="285"/>
        </pc:sldMkLst>
      </pc:sldChg>
      <pc:sldChg chg="del">
        <pc:chgData name="Ramon Cruz Martinez" userId="61238e3a-c8bd-449f-a038-1be989ed487e" providerId="ADAL" clId="{F4446480-12FF-45CF-B9D3-A6CDF9B5FEA0}" dt="2024-02-23T01:34:05.772" v="167" actId="47"/>
        <pc:sldMkLst>
          <pc:docMk/>
          <pc:sldMk cId="0" sldId="286"/>
        </pc:sldMkLst>
      </pc:sldChg>
      <pc:sldChg chg="del">
        <pc:chgData name="Ramon Cruz Martinez" userId="61238e3a-c8bd-449f-a038-1be989ed487e" providerId="ADAL" clId="{F4446480-12FF-45CF-B9D3-A6CDF9B5FEA0}" dt="2024-02-23T01:34:05.772" v="167" actId="47"/>
        <pc:sldMkLst>
          <pc:docMk/>
          <pc:sldMk cId="0" sldId="287"/>
        </pc:sldMkLst>
      </pc:sldChg>
      <pc:sldChg chg="del">
        <pc:chgData name="Ramon Cruz Martinez" userId="61238e3a-c8bd-449f-a038-1be989ed487e" providerId="ADAL" clId="{F4446480-12FF-45CF-B9D3-A6CDF9B5FEA0}" dt="2024-02-23T01:34:05.772" v="167" actId="47"/>
        <pc:sldMkLst>
          <pc:docMk/>
          <pc:sldMk cId="0" sldId="288"/>
        </pc:sldMkLst>
      </pc:sldChg>
      <pc:sldChg chg="del">
        <pc:chgData name="Ramon Cruz Martinez" userId="61238e3a-c8bd-449f-a038-1be989ed487e" providerId="ADAL" clId="{F4446480-12FF-45CF-B9D3-A6CDF9B5FEA0}" dt="2024-02-23T01:34:05.772" v="167" actId="47"/>
        <pc:sldMkLst>
          <pc:docMk/>
          <pc:sldMk cId="0" sldId="289"/>
        </pc:sldMkLst>
      </pc:sldChg>
      <pc:sldChg chg="del">
        <pc:chgData name="Ramon Cruz Martinez" userId="61238e3a-c8bd-449f-a038-1be989ed487e" providerId="ADAL" clId="{F4446480-12FF-45CF-B9D3-A6CDF9B5FEA0}" dt="2024-02-23T01:34:05.772" v="167" actId="47"/>
        <pc:sldMkLst>
          <pc:docMk/>
          <pc:sldMk cId="0" sldId="290"/>
        </pc:sldMkLst>
      </pc:sldChg>
      <pc:sldChg chg="del">
        <pc:chgData name="Ramon Cruz Martinez" userId="61238e3a-c8bd-449f-a038-1be989ed487e" providerId="ADAL" clId="{F4446480-12FF-45CF-B9D3-A6CDF9B5FEA0}" dt="2024-02-23T01:34:05.772" v="167" actId="47"/>
        <pc:sldMkLst>
          <pc:docMk/>
          <pc:sldMk cId="0" sldId="291"/>
        </pc:sldMkLst>
      </pc:sldChg>
      <pc:sldChg chg="del">
        <pc:chgData name="Ramon Cruz Martinez" userId="61238e3a-c8bd-449f-a038-1be989ed487e" providerId="ADAL" clId="{F4446480-12FF-45CF-B9D3-A6CDF9B5FEA0}" dt="2024-02-23T01:34:05.772" v="167" actId="47"/>
        <pc:sldMkLst>
          <pc:docMk/>
          <pc:sldMk cId="0" sldId="292"/>
        </pc:sldMkLst>
      </pc:sldChg>
      <pc:sldChg chg="del">
        <pc:chgData name="Ramon Cruz Martinez" userId="61238e3a-c8bd-449f-a038-1be989ed487e" providerId="ADAL" clId="{F4446480-12FF-45CF-B9D3-A6CDF9B5FEA0}" dt="2024-02-23T01:34:05.772" v="167" actId="47"/>
        <pc:sldMkLst>
          <pc:docMk/>
          <pc:sldMk cId="0" sldId="293"/>
        </pc:sldMkLst>
      </pc:sldChg>
      <pc:sldChg chg="del">
        <pc:chgData name="Ramon Cruz Martinez" userId="61238e3a-c8bd-449f-a038-1be989ed487e" providerId="ADAL" clId="{F4446480-12FF-45CF-B9D3-A6CDF9B5FEA0}" dt="2024-02-23T01:34:05.772" v="167" actId="47"/>
        <pc:sldMkLst>
          <pc:docMk/>
          <pc:sldMk cId="0" sldId="294"/>
        </pc:sldMkLst>
      </pc:sldChg>
      <pc:sldChg chg="del">
        <pc:chgData name="Ramon Cruz Martinez" userId="61238e3a-c8bd-449f-a038-1be989ed487e" providerId="ADAL" clId="{F4446480-12FF-45CF-B9D3-A6CDF9B5FEA0}" dt="2024-02-23T01:34:05.772" v="167" actId="47"/>
        <pc:sldMkLst>
          <pc:docMk/>
          <pc:sldMk cId="0" sldId="295"/>
        </pc:sldMkLst>
      </pc:sldChg>
      <pc:sldChg chg="del">
        <pc:chgData name="Ramon Cruz Martinez" userId="61238e3a-c8bd-449f-a038-1be989ed487e" providerId="ADAL" clId="{F4446480-12FF-45CF-B9D3-A6CDF9B5FEA0}" dt="2024-02-23T01:34:05.772" v="167" actId="47"/>
        <pc:sldMkLst>
          <pc:docMk/>
          <pc:sldMk cId="0" sldId="296"/>
        </pc:sldMkLst>
      </pc:sldChg>
      <pc:sldChg chg="del">
        <pc:chgData name="Ramon Cruz Martinez" userId="61238e3a-c8bd-449f-a038-1be989ed487e" providerId="ADAL" clId="{F4446480-12FF-45CF-B9D3-A6CDF9B5FEA0}" dt="2024-02-23T01:34:05.772" v="167" actId="47"/>
        <pc:sldMkLst>
          <pc:docMk/>
          <pc:sldMk cId="0" sldId="297"/>
        </pc:sldMkLst>
      </pc:sldChg>
      <pc:sldChg chg="del">
        <pc:chgData name="Ramon Cruz Martinez" userId="61238e3a-c8bd-449f-a038-1be989ed487e" providerId="ADAL" clId="{F4446480-12FF-45CF-B9D3-A6CDF9B5FEA0}" dt="2024-02-23T01:34:05.772" v="167" actId="47"/>
        <pc:sldMkLst>
          <pc:docMk/>
          <pc:sldMk cId="0" sldId="298"/>
        </pc:sldMkLst>
      </pc:sldChg>
      <pc:sldChg chg="del">
        <pc:chgData name="Ramon Cruz Martinez" userId="61238e3a-c8bd-449f-a038-1be989ed487e" providerId="ADAL" clId="{F4446480-12FF-45CF-B9D3-A6CDF9B5FEA0}" dt="2024-02-23T01:34:05.772" v="167" actId="47"/>
        <pc:sldMkLst>
          <pc:docMk/>
          <pc:sldMk cId="0" sldId="299"/>
        </pc:sldMkLst>
      </pc:sldChg>
      <pc:sldChg chg="del">
        <pc:chgData name="Ramon Cruz Martinez" userId="61238e3a-c8bd-449f-a038-1be989ed487e" providerId="ADAL" clId="{F4446480-12FF-45CF-B9D3-A6CDF9B5FEA0}" dt="2024-02-23T01:34:05.772" v="167" actId="47"/>
        <pc:sldMkLst>
          <pc:docMk/>
          <pc:sldMk cId="0" sldId="300"/>
        </pc:sldMkLst>
      </pc:sldChg>
      <pc:sldChg chg="del">
        <pc:chgData name="Ramon Cruz Martinez" userId="61238e3a-c8bd-449f-a038-1be989ed487e" providerId="ADAL" clId="{F4446480-12FF-45CF-B9D3-A6CDF9B5FEA0}" dt="2024-02-23T01:34:05.772" v="167" actId="47"/>
        <pc:sldMkLst>
          <pc:docMk/>
          <pc:sldMk cId="0" sldId="301"/>
        </pc:sldMkLst>
      </pc:sldChg>
      <pc:sldChg chg="del">
        <pc:chgData name="Ramon Cruz Martinez" userId="61238e3a-c8bd-449f-a038-1be989ed487e" providerId="ADAL" clId="{F4446480-12FF-45CF-B9D3-A6CDF9B5FEA0}" dt="2024-02-23T01:34:05.772" v="167" actId="47"/>
        <pc:sldMkLst>
          <pc:docMk/>
          <pc:sldMk cId="0" sldId="302"/>
        </pc:sldMkLst>
      </pc:sldChg>
      <pc:sldChg chg="del">
        <pc:chgData name="Ramon Cruz Martinez" userId="61238e3a-c8bd-449f-a038-1be989ed487e" providerId="ADAL" clId="{F4446480-12FF-45CF-B9D3-A6CDF9B5FEA0}" dt="2024-02-23T01:34:05.772" v="167" actId="47"/>
        <pc:sldMkLst>
          <pc:docMk/>
          <pc:sldMk cId="0" sldId="303"/>
        </pc:sldMkLst>
      </pc:sldChg>
      <pc:sldChg chg="del">
        <pc:chgData name="Ramon Cruz Martinez" userId="61238e3a-c8bd-449f-a038-1be989ed487e" providerId="ADAL" clId="{F4446480-12FF-45CF-B9D3-A6CDF9B5FEA0}" dt="2024-02-23T01:34:05.772" v="167" actId="47"/>
        <pc:sldMkLst>
          <pc:docMk/>
          <pc:sldMk cId="0" sldId="304"/>
        </pc:sldMkLst>
      </pc:sldChg>
      <pc:sldChg chg="modSp mod">
        <pc:chgData name="Ramon Cruz Martinez" userId="61238e3a-c8bd-449f-a038-1be989ed487e" providerId="ADAL" clId="{F4446480-12FF-45CF-B9D3-A6CDF9B5FEA0}" dt="2024-02-23T01:37:39.650" v="193" actId="14100"/>
        <pc:sldMkLst>
          <pc:docMk/>
          <pc:sldMk cId="2372079201" sldId="309"/>
        </pc:sldMkLst>
        <pc:cxnChg chg="mod">
          <ac:chgData name="Ramon Cruz Martinez" userId="61238e3a-c8bd-449f-a038-1be989ed487e" providerId="ADAL" clId="{F4446480-12FF-45CF-B9D3-A6CDF9B5FEA0}" dt="2024-02-23T01:37:39.650" v="193" actId="14100"/>
          <ac:cxnSpMkLst>
            <pc:docMk/>
            <pc:sldMk cId="2372079201" sldId="309"/>
            <ac:cxnSpMk id="729" creationId="{00000000-0000-0000-0000-000000000000}"/>
          </ac:cxnSpMkLst>
        </pc:cxnChg>
      </pc:sldChg>
      <pc:sldChg chg="modSp mod">
        <pc:chgData name="Ramon Cruz Martinez" userId="61238e3a-c8bd-449f-a038-1be989ed487e" providerId="ADAL" clId="{F4446480-12FF-45CF-B9D3-A6CDF9B5FEA0}" dt="2024-02-23T01:36:42.054" v="184" actId="14100"/>
        <pc:sldMkLst>
          <pc:docMk/>
          <pc:sldMk cId="613784506" sldId="311"/>
        </pc:sldMkLst>
        <pc:spChg chg="mod">
          <ac:chgData name="Ramon Cruz Martinez" userId="61238e3a-c8bd-449f-a038-1be989ed487e" providerId="ADAL" clId="{F4446480-12FF-45CF-B9D3-A6CDF9B5FEA0}" dt="2024-02-23T01:36:42.054" v="184" actId="14100"/>
          <ac:spMkLst>
            <pc:docMk/>
            <pc:sldMk cId="613784506" sldId="311"/>
            <ac:spMk id="723" creationId="{00000000-0000-0000-0000-000000000000}"/>
          </ac:spMkLst>
        </pc:spChg>
        <pc:cxnChg chg="mod">
          <ac:chgData name="Ramon Cruz Martinez" userId="61238e3a-c8bd-449f-a038-1be989ed487e" providerId="ADAL" clId="{F4446480-12FF-45CF-B9D3-A6CDF9B5FEA0}" dt="2024-02-23T01:36:42.054" v="184" actId="14100"/>
          <ac:cxnSpMkLst>
            <pc:docMk/>
            <pc:sldMk cId="613784506" sldId="311"/>
            <ac:cxnSpMk id="729" creationId="{00000000-0000-0000-0000-000000000000}"/>
          </ac:cxnSpMkLst>
        </pc:cxnChg>
      </pc:sldChg>
      <pc:sldChg chg="modSp mod">
        <pc:chgData name="Ramon Cruz Martinez" userId="61238e3a-c8bd-449f-a038-1be989ed487e" providerId="ADAL" clId="{F4446480-12FF-45CF-B9D3-A6CDF9B5FEA0}" dt="2024-02-23T01:37:08.684" v="191" actId="20577"/>
        <pc:sldMkLst>
          <pc:docMk/>
          <pc:sldMk cId="2833349829" sldId="312"/>
        </pc:sldMkLst>
        <pc:spChg chg="mod">
          <ac:chgData name="Ramon Cruz Martinez" userId="61238e3a-c8bd-449f-a038-1be989ed487e" providerId="ADAL" clId="{F4446480-12FF-45CF-B9D3-A6CDF9B5FEA0}" dt="2024-02-23T01:37:08.684" v="191" actId="20577"/>
          <ac:spMkLst>
            <pc:docMk/>
            <pc:sldMk cId="2833349829" sldId="312"/>
            <ac:spMk id="2" creationId="{09A10F38-68AC-E40A-8092-1D43508E0A08}"/>
          </ac:spMkLst>
        </pc:spChg>
        <pc:spChg chg="mod">
          <ac:chgData name="Ramon Cruz Martinez" userId="61238e3a-c8bd-449f-a038-1be989ed487e" providerId="ADAL" clId="{F4446480-12FF-45CF-B9D3-A6CDF9B5FEA0}" dt="2024-02-23T01:36:55.400" v="185" actId="1076"/>
          <ac:spMkLst>
            <pc:docMk/>
            <pc:sldMk cId="2833349829" sldId="312"/>
            <ac:spMk id="4" creationId="{C44540D9-69F5-B446-B5D1-50012E4BA39B}"/>
          </ac:spMkLst>
        </pc:spChg>
      </pc:sldChg>
      <pc:sldChg chg="modSp mod">
        <pc:chgData name="Ramon Cruz Martinez" userId="61238e3a-c8bd-449f-a038-1be989ed487e" providerId="ADAL" clId="{F4446480-12FF-45CF-B9D3-A6CDF9B5FEA0}" dt="2024-02-23T01:36:14.065" v="181" actId="6549"/>
        <pc:sldMkLst>
          <pc:docMk/>
          <pc:sldMk cId="1843748734" sldId="314"/>
        </pc:sldMkLst>
        <pc:spChg chg="mod">
          <ac:chgData name="Ramon Cruz Martinez" userId="61238e3a-c8bd-449f-a038-1be989ed487e" providerId="ADAL" clId="{F4446480-12FF-45CF-B9D3-A6CDF9B5FEA0}" dt="2024-02-23T01:36:14.065" v="181" actId="6549"/>
          <ac:spMkLst>
            <pc:docMk/>
            <pc:sldMk cId="1843748734" sldId="314"/>
            <ac:spMk id="4" creationId="{96A2D4F5-3054-CD58-BA0B-E8F1135A6E8A}"/>
          </ac:spMkLst>
        </pc:spChg>
      </pc:sldChg>
      <pc:sldChg chg="del">
        <pc:chgData name="Ramon Cruz Martinez" userId="61238e3a-c8bd-449f-a038-1be989ed487e" providerId="ADAL" clId="{F4446480-12FF-45CF-B9D3-A6CDF9B5FEA0}" dt="2024-02-23T01:34:05.772" v="167" actId="47"/>
        <pc:sldMkLst>
          <pc:docMk/>
          <pc:sldMk cId="960515681" sldId="315"/>
        </pc:sldMkLst>
      </pc:sldChg>
      <pc:sldChg chg="modSp mod">
        <pc:chgData name="Ramon Cruz Martinez" userId="61238e3a-c8bd-449f-a038-1be989ed487e" providerId="ADAL" clId="{F4446480-12FF-45CF-B9D3-A6CDF9B5FEA0}" dt="2024-02-23T01:39:29.425" v="265" actId="20577"/>
        <pc:sldMkLst>
          <pc:docMk/>
          <pc:sldMk cId="3063396516" sldId="319"/>
        </pc:sldMkLst>
        <pc:spChg chg="mod">
          <ac:chgData name="Ramon Cruz Martinez" userId="61238e3a-c8bd-449f-a038-1be989ed487e" providerId="ADAL" clId="{F4446480-12FF-45CF-B9D3-A6CDF9B5FEA0}" dt="2024-02-23T01:39:29.425" v="265" actId="20577"/>
          <ac:spMkLst>
            <pc:docMk/>
            <pc:sldMk cId="3063396516" sldId="319"/>
            <ac:spMk id="3" creationId="{65B1BABE-5A77-2C1B-A234-B584F7BEDED0}"/>
          </ac:spMkLst>
        </pc:spChg>
      </pc:sldChg>
      <pc:sldChg chg="addSp delSp modSp add mod">
        <pc:chgData name="Ramon Cruz Martinez" userId="61238e3a-c8bd-449f-a038-1be989ed487e" providerId="ADAL" clId="{F4446480-12FF-45CF-B9D3-A6CDF9B5FEA0}" dt="2024-02-23T01:50:19.542" v="306" actId="122"/>
        <pc:sldMkLst>
          <pc:docMk/>
          <pc:sldMk cId="1298221707" sldId="322"/>
        </pc:sldMkLst>
        <pc:spChg chg="del">
          <ac:chgData name="Ramon Cruz Martinez" userId="61238e3a-c8bd-449f-a038-1be989ed487e" providerId="ADAL" clId="{F4446480-12FF-45CF-B9D3-A6CDF9B5FEA0}" dt="2024-02-23T01:47:01.077" v="279" actId="478"/>
          <ac:spMkLst>
            <pc:docMk/>
            <pc:sldMk cId="1298221707" sldId="322"/>
            <ac:spMk id="3" creationId="{2D6BAE89-738A-CA62-27C7-8666746E0C7C}"/>
          </ac:spMkLst>
        </pc:spChg>
        <pc:spChg chg="add del mod">
          <ac:chgData name="Ramon Cruz Martinez" userId="61238e3a-c8bd-449f-a038-1be989ed487e" providerId="ADAL" clId="{F4446480-12FF-45CF-B9D3-A6CDF9B5FEA0}" dt="2024-02-23T01:46:49.973" v="274" actId="478"/>
          <ac:spMkLst>
            <pc:docMk/>
            <pc:sldMk cId="1298221707" sldId="322"/>
            <ac:spMk id="4" creationId="{D75F648C-3BCD-4444-BF46-21C697828EAB}"/>
          </ac:spMkLst>
        </pc:spChg>
        <pc:spChg chg="add del mod">
          <ac:chgData name="Ramon Cruz Martinez" userId="61238e3a-c8bd-449f-a038-1be989ed487e" providerId="ADAL" clId="{F4446480-12FF-45CF-B9D3-A6CDF9B5FEA0}" dt="2024-02-23T01:46:56.232" v="276" actId="478"/>
          <ac:spMkLst>
            <pc:docMk/>
            <pc:sldMk cId="1298221707" sldId="322"/>
            <ac:spMk id="6" creationId="{51678253-1CAA-FEE0-EB0B-B9EF4EE90278}"/>
          </ac:spMkLst>
        </pc:spChg>
        <pc:spChg chg="add del mod">
          <ac:chgData name="Ramon Cruz Martinez" userId="61238e3a-c8bd-449f-a038-1be989ed487e" providerId="ADAL" clId="{F4446480-12FF-45CF-B9D3-A6CDF9B5FEA0}" dt="2024-02-23T01:46:59.152" v="278" actId="478"/>
          <ac:spMkLst>
            <pc:docMk/>
            <pc:sldMk cId="1298221707" sldId="322"/>
            <ac:spMk id="8" creationId="{BEBB535B-DE62-2834-8964-21E25CD739C5}"/>
          </ac:spMkLst>
        </pc:spChg>
        <pc:spChg chg="add mod">
          <ac:chgData name="Ramon Cruz Martinez" userId="61238e3a-c8bd-449f-a038-1be989ed487e" providerId="ADAL" clId="{F4446480-12FF-45CF-B9D3-A6CDF9B5FEA0}" dt="2024-02-23T01:50:19.542" v="306" actId="122"/>
          <ac:spMkLst>
            <pc:docMk/>
            <pc:sldMk cId="1298221707" sldId="322"/>
            <ac:spMk id="14" creationId="{898EDCAE-DBB2-088C-8EE0-27AA1C4C17F3}"/>
          </ac:spMkLst>
        </pc:spChg>
        <pc:spChg chg="mod">
          <ac:chgData name="Ramon Cruz Martinez" userId="61238e3a-c8bd-449f-a038-1be989ed487e" providerId="ADAL" clId="{F4446480-12FF-45CF-B9D3-A6CDF9B5FEA0}" dt="2024-02-23T01:47:41.821" v="284" actId="164"/>
          <ac:spMkLst>
            <pc:docMk/>
            <pc:sldMk cId="1298221707" sldId="322"/>
            <ac:spMk id="339" creationId="{9708415E-024F-D7E2-DAE2-5DB2FC93183E}"/>
          </ac:spMkLst>
        </pc:spChg>
        <pc:spChg chg="del">
          <ac:chgData name="Ramon Cruz Martinez" userId="61238e3a-c8bd-449f-a038-1be989ed487e" providerId="ADAL" clId="{F4446480-12FF-45CF-B9D3-A6CDF9B5FEA0}" dt="2024-02-23T01:46:53.948" v="275" actId="478"/>
          <ac:spMkLst>
            <pc:docMk/>
            <pc:sldMk cId="1298221707" sldId="322"/>
            <ac:spMk id="340" creationId="{F329BCF3-6400-49D6-5128-DB243C8FD3D0}"/>
          </ac:spMkLst>
        </pc:spChg>
        <pc:spChg chg="mod">
          <ac:chgData name="Ramon Cruz Martinez" userId="61238e3a-c8bd-449f-a038-1be989ed487e" providerId="ADAL" clId="{F4446480-12FF-45CF-B9D3-A6CDF9B5FEA0}" dt="2024-02-23T01:48:09.633" v="287" actId="1076"/>
          <ac:spMkLst>
            <pc:docMk/>
            <pc:sldMk cId="1298221707" sldId="322"/>
            <ac:spMk id="341" creationId="{5D3607A2-65F1-F2F2-C85F-520FC82767A0}"/>
          </ac:spMkLst>
        </pc:spChg>
        <pc:spChg chg="del">
          <ac:chgData name="Ramon Cruz Martinez" userId="61238e3a-c8bd-449f-a038-1be989ed487e" providerId="ADAL" clId="{F4446480-12FF-45CF-B9D3-A6CDF9B5FEA0}" dt="2024-02-23T01:46:57.825" v="277" actId="478"/>
          <ac:spMkLst>
            <pc:docMk/>
            <pc:sldMk cId="1298221707" sldId="322"/>
            <ac:spMk id="342" creationId="{44C66915-DC81-614F-66BA-277F02968C7B}"/>
          </ac:spMkLst>
        </pc:spChg>
        <pc:spChg chg="del">
          <ac:chgData name="Ramon Cruz Martinez" userId="61238e3a-c8bd-449f-a038-1be989ed487e" providerId="ADAL" clId="{F4446480-12FF-45CF-B9D3-A6CDF9B5FEA0}" dt="2024-02-23T01:46:48.134" v="273" actId="478"/>
          <ac:spMkLst>
            <pc:docMk/>
            <pc:sldMk cId="1298221707" sldId="322"/>
            <ac:spMk id="343" creationId="{F59DB90C-ACCB-440F-1993-86EC40E4FA40}"/>
          </ac:spMkLst>
        </pc:spChg>
        <pc:spChg chg="mod">
          <ac:chgData name="Ramon Cruz Martinez" userId="61238e3a-c8bd-449f-a038-1be989ed487e" providerId="ADAL" clId="{F4446480-12FF-45CF-B9D3-A6CDF9B5FEA0}" dt="2024-02-23T01:48:09.633" v="287" actId="1076"/>
          <ac:spMkLst>
            <pc:docMk/>
            <pc:sldMk cId="1298221707" sldId="322"/>
            <ac:spMk id="351" creationId="{FE863CD0-C9FB-B958-AAD7-8F05726C22EA}"/>
          </ac:spMkLst>
        </pc:spChg>
        <pc:spChg chg="del">
          <ac:chgData name="Ramon Cruz Martinez" userId="61238e3a-c8bd-449f-a038-1be989ed487e" providerId="ADAL" clId="{F4446480-12FF-45CF-B9D3-A6CDF9B5FEA0}" dt="2024-02-23T01:46:53.948" v="275" actId="478"/>
          <ac:spMkLst>
            <pc:docMk/>
            <pc:sldMk cId="1298221707" sldId="322"/>
            <ac:spMk id="352" creationId="{C99D0D46-9E17-FA2C-164D-D071BD90E130}"/>
          </ac:spMkLst>
        </pc:spChg>
        <pc:grpChg chg="add mod">
          <ac:chgData name="Ramon Cruz Martinez" userId="61238e3a-c8bd-449f-a038-1be989ed487e" providerId="ADAL" clId="{F4446480-12FF-45CF-B9D3-A6CDF9B5FEA0}" dt="2024-02-23T01:48:54.789" v="299" actId="14100"/>
          <ac:grpSpMkLst>
            <pc:docMk/>
            <pc:sldMk cId="1298221707" sldId="322"/>
            <ac:grpSpMk id="11" creationId="{0C247E54-EE13-99DF-0F88-26D83281782A}"/>
          </ac:grpSpMkLst>
        </pc:grpChg>
        <pc:grpChg chg="del mod">
          <ac:chgData name="Ramon Cruz Martinez" userId="61238e3a-c8bd-449f-a038-1be989ed487e" providerId="ADAL" clId="{F4446480-12FF-45CF-B9D3-A6CDF9B5FEA0}" dt="2024-02-23T01:48:33.361" v="292" actId="478"/>
          <ac:grpSpMkLst>
            <pc:docMk/>
            <pc:sldMk cId="1298221707" sldId="322"/>
            <ac:grpSpMk id="346" creationId="{64E6C6BB-9475-CBAF-F7C4-8293D6E33C0D}"/>
          </ac:grpSpMkLst>
        </pc:grpChg>
        <pc:picChg chg="add mod">
          <ac:chgData name="Ramon Cruz Martinez" userId="61238e3a-c8bd-449f-a038-1be989ed487e" providerId="ADAL" clId="{F4446480-12FF-45CF-B9D3-A6CDF9B5FEA0}" dt="2024-02-23T01:48:43.678" v="296" actId="1076"/>
          <ac:picMkLst>
            <pc:docMk/>
            <pc:sldMk cId="1298221707" sldId="322"/>
            <ac:picMk id="10" creationId="{27B0C39E-93E9-F334-0C68-58319AD3DDC3}"/>
          </ac:picMkLst>
        </pc:picChg>
        <pc:picChg chg="mod">
          <ac:chgData name="Ramon Cruz Martinez" userId="61238e3a-c8bd-449f-a038-1be989ed487e" providerId="ADAL" clId="{F4446480-12FF-45CF-B9D3-A6CDF9B5FEA0}" dt="2024-02-23T01:47:41.821" v="284" actId="164"/>
          <ac:picMkLst>
            <pc:docMk/>
            <pc:sldMk cId="1298221707" sldId="322"/>
            <ac:picMk id="344" creationId="{67F2030E-C871-6923-B13C-A46229EC0344}"/>
          </ac:picMkLst>
        </pc:picChg>
        <pc:picChg chg="mod">
          <ac:chgData name="Ramon Cruz Martinez" userId="61238e3a-c8bd-449f-a038-1be989ed487e" providerId="ADAL" clId="{F4446480-12FF-45CF-B9D3-A6CDF9B5FEA0}" dt="2024-02-23T01:47:41.821" v="284" actId="164"/>
          <ac:picMkLst>
            <pc:docMk/>
            <pc:sldMk cId="1298221707" sldId="322"/>
            <ac:picMk id="345" creationId="{BCEDEF68-84CC-3C3C-A2C0-EE61BA4B822C}"/>
          </ac:picMkLst>
        </pc:picChg>
        <pc:cxnChg chg="mod">
          <ac:chgData name="Ramon Cruz Martinez" userId="61238e3a-c8bd-449f-a038-1be989ed487e" providerId="ADAL" clId="{F4446480-12FF-45CF-B9D3-A6CDF9B5FEA0}" dt="2024-02-23T01:48:33.361" v="292" actId="478"/>
          <ac:cxnSpMkLst>
            <pc:docMk/>
            <pc:sldMk cId="1298221707" sldId="322"/>
            <ac:cxnSpMk id="348" creationId="{27C96EA2-EB71-85C5-09BF-1C87144E0414}"/>
          </ac:cxnSpMkLst>
        </pc:cxnChg>
        <pc:cxnChg chg="del mod">
          <ac:chgData name="Ramon Cruz Martinez" userId="61238e3a-c8bd-449f-a038-1be989ed487e" providerId="ADAL" clId="{F4446480-12FF-45CF-B9D3-A6CDF9B5FEA0}" dt="2024-02-23T01:46:53.948" v="275" actId="478"/>
          <ac:cxnSpMkLst>
            <pc:docMk/>
            <pc:sldMk cId="1298221707" sldId="322"/>
            <ac:cxnSpMk id="349" creationId="{3A16E25E-1838-B17C-FE95-D6578B87FE7E}"/>
          </ac:cxnSpMkLst>
        </pc:cxnChg>
        <pc:cxnChg chg="del mod">
          <ac:chgData name="Ramon Cruz Martinez" userId="61238e3a-c8bd-449f-a038-1be989ed487e" providerId="ADAL" clId="{F4446480-12FF-45CF-B9D3-A6CDF9B5FEA0}" dt="2024-02-23T01:46:53.948" v="275" actId="478"/>
          <ac:cxnSpMkLst>
            <pc:docMk/>
            <pc:sldMk cId="1298221707" sldId="322"/>
            <ac:cxnSpMk id="350" creationId="{1651A690-9C34-96E9-9ACE-7E1634A11CD5}"/>
          </ac:cxnSpMkLst>
        </pc:cxnChg>
      </pc:sldChg>
      <pc:sldMasterChg chg="delSldLayout">
        <pc:chgData name="Ramon Cruz Martinez" userId="61238e3a-c8bd-449f-a038-1be989ed487e" providerId="ADAL" clId="{F4446480-12FF-45CF-B9D3-A6CDF9B5FEA0}" dt="2024-02-23T01:34:05.772" v="167" actId="47"/>
        <pc:sldMasterMkLst>
          <pc:docMk/>
          <pc:sldMasterMk cId="0" sldId="2147483676"/>
        </pc:sldMasterMkLst>
        <pc:sldLayoutChg chg="del">
          <pc:chgData name="Ramon Cruz Martinez" userId="61238e3a-c8bd-449f-a038-1be989ed487e" providerId="ADAL" clId="{F4446480-12FF-45CF-B9D3-A6CDF9B5FEA0}" dt="2024-02-23T01:34:05.772" v="167" actId="47"/>
          <pc:sldLayoutMkLst>
            <pc:docMk/>
            <pc:sldMasterMk cId="0" sldId="2147483676"/>
            <pc:sldLayoutMk cId="0" sldId="2147483650"/>
          </pc:sldLayoutMkLst>
        </pc:sldLayoutChg>
        <pc:sldLayoutChg chg="del">
          <pc:chgData name="Ramon Cruz Martinez" userId="61238e3a-c8bd-449f-a038-1be989ed487e" providerId="ADAL" clId="{F4446480-12FF-45CF-B9D3-A6CDF9B5FEA0}" dt="2024-02-23T01:34:05.772" v="167" actId="47"/>
          <pc:sldLayoutMkLst>
            <pc:docMk/>
            <pc:sldMasterMk cId="0" sldId="2147483676"/>
            <pc:sldLayoutMk cId="0" sldId="2147483651"/>
          </pc:sldLayoutMkLst>
        </pc:sldLayoutChg>
        <pc:sldLayoutChg chg="del">
          <pc:chgData name="Ramon Cruz Martinez" userId="61238e3a-c8bd-449f-a038-1be989ed487e" providerId="ADAL" clId="{F4446480-12FF-45CF-B9D3-A6CDF9B5FEA0}" dt="2024-02-23T01:34:05.772" v="167" actId="47"/>
          <pc:sldLayoutMkLst>
            <pc:docMk/>
            <pc:sldMasterMk cId="0" sldId="2147483676"/>
            <pc:sldLayoutMk cId="0" sldId="2147483653"/>
          </pc:sldLayoutMkLst>
        </pc:sldLayoutChg>
        <pc:sldLayoutChg chg="del">
          <pc:chgData name="Ramon Cruz Martinez" userId="61238e3a-c8bd-449f-a038-1be989ed487e" providerId="ADAL" clId="{F4446480-12FF-45CF-B9D3-A6CDF9B5FEA0}" dt="2024-02-23T01:34:05.772" v="167" actId="47"/>
          <pc:sldLayoutMkLst>
            <pc:docMk/>
            <pc:sldMasterMk cId="0" sldId="2147483676"/>
            <pc:sldLayoutMk cId="0" sldId="2147483656"/>
          </pc:sldLayoutMkLst>
        </pc:sldLayoutChg>
        <pc:sldLayoutChg chg="del">
          <pc:chgData name="Ramon Cruz Martinez" userId="61238e3a-c8bd-449f-a038-1be989ed487e" providerId="ADAL" clId="{F4446480-12FF-45CF-B9D3-A6CDF9B5FEA0}" dt="2024-02-23T01:34:05.772" v="167" actId="47"/>
          <pc:sldLayoutMkLst>
            <pc:docMk/>
            <pc:sldMasterMk cId="0" sldId="2147483676"/>
            <pc:sldLayoutMk cId="0" sldId="2147483657"/>
          </pc:sldLayoutMkLst>
        </pc:sldLayoutChg>
        <pc:sldLayoutChg chg="del">
          <pc:chgData name="Ramon Cruz Martinez" userId="61238e3a-c8bd-449f-a038-1be989ed487e" providerId="ADAL" clId="{F4446480-12FF-45CF-B9D3-A6CDF9B5FEA0}" dt="2024-02-23T01:34:05.772" v="167" actId="47"/>
          <pc:sldLayoutMkLst>
            <pc:docMk/>
            <pc:sldMasterMk cId="0" sldId="2147483676"/>
            <pc:sldLayoutMk cId="0" sldId="2147483660"/>
          </pc:sldLayoutMkLst>
        </pc:sldLayoutChg>
        <pc:sldLayoutChg chg="del">
          <pc:chgData name="Ramon Cruz Martinez" userId="61238e3a-c8bd-449f-a038-1be989ed487e" providerId="ADAL" clId="{F4446480-12FF-45CF-B9D3-A6CDF9B5FEA0}" dt="2024-02-23T01:34:05.772" v="167" actId="47"/>
          <pc:sldLayoutMkLst>
            <pc:docMk/>
            <pc:sldMasterMk cId="0" sldId="2147483676"/>
            <pc:sldLayoutMk cId="0" sldId="2147483661"/>
          </pc:sldLayoutMkLst>
        </pc:sldLayoutChg>
        <pc:sldLayoutChg chg="del">
          <pc:chgData name="Ramon Cruz Martinez" userId="61238e3a-c8bd-449f-a038-1be989ed487e" providerId="ADAL" clId="{F4446480-12FF-45CF-B9D3-A6CDF9B5FEA0}" dt="2024-02-23T01:34:05.772" v="167" actId="47"/>
          <pc:sldLayoutMkLst>
            <pc:docMk/>
            <pc:sldMasterMk cId="0" sldId="2147483676"/>
            <pc:sldLayoutMk cId="0" sldId="2147483662"/>
          </pc:sldLayoutMkLst>
        </pc:sldLayoutChg>
        <pc:sldLayoutChg chg="del">
          <pc:chgData name="Ramon Cruz Martinez" userId="61238e3a-c8bd-449f-a038-1be989ed487e" providerId="ADAL" clId="{F4446480-12FF-45CF-B9D3-A6CDF9B5FEA0}" dt="2024-02-23T01:34:05.772" v="167" actId="47"/>
          <pc:sldLayoutMkLst>
            <pc:docMk/>
            <pc:sldMasterMk cId="0" sldId="2147483676"/>
            <pc:sldLayoutMk cId="0" sldId="2147483664"/>
          </pc:sldLayoutMkLst>
        </pc:sldLayoutChg>
        <pc:sldLayoutChg chg="del">
          <pc:chgData name="Ramon Cruz Martinez" userId="61238e3a-c8bd-449f-a038-1be989ed487e" providerId="ADAL" clId="{F4446480-12FF-45CF-B9D3-A6CDF9B5FEA0}" dt="2024-02-23T01:34:05.772" v="167" actId="47"/>
          <pc:sldLayoutMkLst>
            <pc:docMk/>
            <pc:sldMasterMk cId="0" sldId="2147483676"/>
            <pc:sldLayoutMk cId="0" sldId="2147483665"/>
          </pc:sldLayoutMkLst>
        </pc:sldLayoutChg>
        <pc:sldLayoutChg chg="del">
          <pc:chgData name="Ramon Cruz Martinez" userId="61238e3a-c8bd-449f-a038-1be989ed487e" providerId="ADAL" clId="{F4446480-12FF-45CF-B9D3-A6CDF9B5FEA0}" dt="2024-02-23T01:34:05.772" v="167" actId="47"/>
          <pc:sldLayoutMkLst>
            <pc:docMk/>
            <pc:sldMasterMk cId="0" sldId="2147483676"/>
            <pc:sldLayoutMk cId="0" sldId="2147483666"/>
          </pc:sldLayoutMkLst>
        </pc:sldLayoutChg>
        <pc:sldLayoutChg chg="del">
          <pc:chgData name="Ramon Cruz Martinez" userId="61238e3a-c8bd-449f-a038-1be989ed487e" providerId="ADAL" clId="{F4446480-12FF-45CF-B9D3-A6CDF9B5FEA0}" dt="2024-02-23T01:34:05.772" v="167" actId="47"/>
          <pc:sldLayoutMkLst>
            <pc:docMk/>
            <pc:sldMasterMk cId="0" sldId="2147483676"/>
            <pc:sldLayoutMk cId="0" sldId="2147483669"/>
          </pc:sldLayoutMkLst>
        </pc:sldLayoutChg>
      </pc:sldMasterChg>
      <pc:sldMasterChg chg="delSldLayout">
        <pc:chgData name="Ramon Cruz Martinez" userId="61238e3a-c8bd-449f-a038-1be989ed487e" providerId="ADAL" clId="{F4446480-12FF-45CF-B9D3-A6CDF9B5FEA0}" dt="2024-02-23T01:34:05.772" v="167" actId="47"/>
        <pc:sldMasterMkLst>
          <pc:docMk/>
          <pc:sldMasterMk cId="0" sldId="2147483677"/>
        </pc:sldMasterMkLst>
        <pc:sldLayoutChg chg="del">
          <pc:chgData name="Ramon Cruz Martinez" userId="61238e3a-c8bd-449f-a038-1be989ed487e" providerId="ADAL" clId="{F4446480-12FF-45CF-B9D3-A6CDF9B5FEA0}" dt="2024-02-23T01:34:05.772" v="167" actId="47"/>
          <pc:sldLayoutMkLst>
            <pc:docMk/>
            <pc:sldMasterMk cId="0" sldId="2147483677"/>
            <pc:sldLayoutMk cId="0" sldId="2147483674"/>
          </pc:sldLayoutMkLst>
        </pc:sldLayoutChg>
      </pc:sldMasterChg>
    </pc:docChg>
  </pc:docChgLst>
</pc:chgInfo>
</file>

<file path=ppt/media/image1.png>
</file>

<file path=ppt/media/image10.jpg>
</file>

<file path=ppt/media/image11.jpg>
</file>

<file path=ppt/media/image12.png>
</file>

<file path=ppt/media/image13.png>
</file>

<file path=ppt/media/image15.png>
</file>

<file path=ppt/media/image16.png>
</file>

<file path=ppt/media/image17.png>
</file>

<file path=ppt/media/image18.png>
</file>

<file path=ppt/media/image19.png>
</file>

<file path=ppt/media/image2.pn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111ce9dc6fa_1_7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111ce9dc6fa_1_7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621818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111ce9dc6fa_1_7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111ce9dc6fa_1_7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32616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111ce9dc6fa_1_7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111ce9dc6fa_1_7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718501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a:extLst>
            <a:ext uri="{FF2B5EF4-FFF2-40B4-BE49-F238E27FC236}">
              <a16:creationId xmlns:a16="http://schemas.microsoft.com/office/drawing/2014/main" id="{D8130824-37B7-0119-2E4C-DAA9D4B5C011}"/>
            </a:ext>
          </a:extLst>
        </p:cNvPr>
        <p:cNvGrpSpPr/>
        <p:nvPr/>
      </p:nvGrpSpPr>
      <p:grpSpPr>
        <a:xfrm>
          <a:off x="0" y="0"/>
          <a:ext cx="0" cy="0"/>
          <a:chOff x="0" y="0"/>
          <a:chExt cx="0" cy="0"/>
        </a:xfrm>
      </p:grpSpPr>
      <p:sp>
        <p:nvSpPr>
          <p:cNvPr id="336" name="Google Shape;336;g111ce9dc6fa_1_767:notes">
            <a:extLst>
              <a:ext uri="{FF2B5EF4-FFF2-40B4-BE49-F238E27FC236}">
                <a16:creationId xmlns:a16="http://schemas.microsoft.com/office/drawing/2014/main" id="{0AB1FD8F-B099-1580-F6F1-0D73C65A223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111ce9dc6fa_1_767:notes">
            <a:extLst>
              <a:ext uri="{FF2B5EF4-FFF2-40B4-BE49-F238E27FC236}">
                <a16:creationId xmlns:a16="http://schemas.microsoft.com/office/drawing/2014/main" id="{A30BB66F-0FEB-2055-88D5-A42D0349ED2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582100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111ce9dc6fa_1_7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111ce9dc6fa_1_7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gbd6c00e730_0_2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9" name="Google Shape;569;gbd6c00e730_0_2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gbd6c00e730_0_2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9" name="Google Shape;569;gbd6c00e730_0_2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7911897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111ce9dc6fa_1_7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111ce9dc6fa_1_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3"/>
        <p:cNvGrpSpPr/>
        <p:nvPr/>
      </p:nvGrpSpPr>
      <p:grpSpPr>
        <a:xfrm>
          <a:off x="0" y="0"/>
          <a:ext cx="0" cy="0"/>
          <a:chOff x="0" y="0"/>
          <a:chExt cx="0" cy="0"/>
        </a:xfrm>
      </p:grpSpPr>
      <p:sp>
        <p:nvSpPr>
          <p:cNvPr id="744" name="Google Shape;744;gbd6c00e730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5" name="Google Shape;745;gbd6c00e730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bd6c00e730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bd6c00e730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6"/>
        <p:cNvGrpSpPr/>
        <p:nvPr/>
      </p:nvGrpSpPr>
      <p:grpSpPr>
        <a:xfrm>
          <a:off x="0" y="0"/>
          <a:ext cx="0" cy="0"/>
          <a:chOff x="0" y="0"/>
          <a:chExt cx="0" cy="0"/>
        </a:xfrm>
      </p:grpSpPr>
      <p:sp>
        <p:nvSpPr>
          <p:cNvPr id="717" name="Google Shape;717;g99f2f57a71_0_1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8" name="Google Shape;718;g99f2f57a71_0_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6"/>
        <p:cNvGrpSpPr/>
        <p:nvPr/>
      </p:nvGrpSpPr>
      <p:grpSpPr>
        <a:xfrm>
          <a:off x="0" y="0"/>
          <a:ext cx="0" cy="0"/>
          <a:chOff x="0" y="0"/>
          <a:chExt cx="0" cy="0"/>
        </a:xfrm>
      </p:grpSpPr>
      <p:sp>
        <p:nvSpPr>
          <p:cNvPr id="717" name="Google Shape;717;g99f2f57a71_0_1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8" name="Google Shape;718;g99f2f57a71_0_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308973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6"/>
        <p:cNvGrpSpPr/>
        <p:nvPr/>
      </p:nvGrpSpPr>
      <p:grpSpPr>
        <a:xfrm>
          <a:off x="0" y="0"/>
          <a:ext cx="0" cy="0"/>
          <a:chOff x="0" y="0"/>
          <a:chExt cx="0" cy="0"/>
        </a:xfrm>
      </p:grpSpPr>
      <p:sp>
        <p:nvSpPr>
          <p:cNvPr id="717" name="Google Shape;717;g99f2f57a71_0_1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8" name="Google Shape;718;g99f2f57a71_0_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924928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6"/>
        <p:cNvGrpSpPr/>
        <p:nvPr/>
      </p:nvGrpSpPr>
      <p:grpSpPr>
        <a:xfrm>
          <a:off x="0" y="0"/>
          <a:ext cx="0" cy="0"/>
          <a:chOff x="0" y="0"/>
          <a:chExt cx="0" cy="0"/>
        </a:xfrm>
      </p:grpSpPr>
      <p:sp>
        <p:nvSpPr>
          <p:cNvPr id="717" name="Google Shape;717;g99f2f57a71_0_1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8" name="Google Shape;718;g99f2f57a71_0_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025736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111ce9dc6fa_1_7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111ce9dc6fa_1_7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111ce9dc6fa_1_7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111ce9dc6fa_1_7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27717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111ce9dc6fa_1_7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111ce9dc6fa_1_7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915313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4572094" y="1086488"/>
            <a:ext cx="3858600" cy="17781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5200"/>
              <a:buNone/>
              <a:defRPr sz="5300">
                <a:solidFill>
                  <a:schemeClr val="lt1"/>
                </a:solidFill>
              </a:defRPr>
            </a:lvl1pPr>
            <a:lvl2pPr lvl="1" algn="ctr">
              <a:spcBef>
                <a:spcPts val="0"/>
              </a:spcBef>
              <a:spcAft>
                <a:spcPts val="0"/>
              </a:spcAft>
              <a:buClr>
                <a:schemeClr val="lt1"/>
              </a:buClr>
              <a:buSzPts val="5200"/>
              <a:buNone/>
              <a:defRPr sz="5200">
                <a:solidFill>
                  <a:schemeClr val="lt1"/>
                </a:solidFill>
              </a:defRPr>
            </a:lvl2pPr>
            <a:lvl3pPr lvl="2" algn="ctr">
              <a:spcBef>
                <a:spcPts val="0"/>
              </a:spcBef>
              <a:spcAft>
                <a:spcPts val="0"/>
              </a:spcAft>
              <a:buClr>
                <a:schemeClr val="lt1"/>
              </a:buClr>
              <a:buSzPts val="5200"/>
              <a:buNone/>
              <a:defRPr sz="5200">
                <a:solidFill>
                  <a:schemeClr val="lt1"/>
                </a:solidFill>
              </a:defRPr>
            </a:lvl3pPr>
            <a:lvl4pPr lvl="3" algn="ctr">
              <a:spcBef>
                <a:spcPts val="0"/>
              </a:spcBef>
              <a:spcAft>
                <a:spcPts val="0"/>
              </a:spcAft>
              <a:buClr>
                <a:schemeClr val="lt1"/>
              </a:buClr>
              <a:buSzPts val="5200"/>
              <a:buNone/>
              <a:defRPr sz="5200">
                <a:solidFill>
                  <a:schemeClr val="lt1"/>
                </a:solidFill>
              </a:defRPr>
            </a:lvl4pPr>
            <a:lvl5pPr lvl="4" algn="ctr">
              <a:spcBef>
                <a:spcPts val="0"/>
              </a:spcBef>
              <a:spcAft>
                <a:spcPts val="0"/>
              </a:spcAft>
              <a:buClr>
                <a:schemeClr val="lt1"/>
              </a:buClr>
              <a:buSzPts val="5200"/>
              <a:buNone/>
              <a:defRPr sz="5200">
                <a:solidFill>
                  <a:schemeClr val="lt1"/>
                </a:solidFill>
              </a:defRPr>
            </a:lvl5pPr>
            <a:lvl6pPr lvl="5" algn="ctr">
              <a:spcBef>
                <a:spcPts val="0"/>
              </a:spcBef>
              <a:spcAft>
                <a:spcPts val="0"/>
              </a:spcAft>
              <a:buClr>
                <a:schemeClr val="lt1"/>
              </a:buClr>
              <a:buSzPts val="5200"/>
              <a:buNone/>
              <a:defRPr sz="5200">
                <a:solidFill>
                  <a:schemeClr val="lt1"/>
                </a:solidFill>
              </a:defRPr>
            </a:lvl6pPr>
            <a:lvl7pPr lvl="6" algn="ctr">
              <a:spcBef>
                <a:spcPts val="0"/>
              </a:spcBef>
              <a:spcAft>
                <a:spcPts val="0"/>
              </a:spcAft>
              <a:buClr>
                <a:schemeClr val="lt1"/>
              </a:buClr>
              <a:buSzPts val="5200"/>
              <a:buNone/>
              <a:defRPr sz="5200">
                <a:solidFill>
                  <a:schemeClr val="lt1"/>
                </a:solidFill>
              </a:defRPr>
            </a:lvl7pPr>
            <a:lvl8pPr lvl="7" algn="ctr">
              <a:spcBef>
                <a:spcPts val="0"/>
              </a:spcBef>
              <a:spcAft>
                <a:spcPts val="0"/>
              </a:spcAft>
              <a:buClr>
                <a:schemeClr val="lt1"/>
              </a:buClr>
              <a:buSzPts val="5200"/>
              <a:buNone/>
              <a:defRPr sz="5200">
                <a:solidFill>
                  <a:schemeClr val="lt1"/>
                </a:solidFill>
              </a:defRPr>
            </a:lvl8pPr>
            <a:lvl9pPr lvl="8" algn="ctr">
              <a:spcBef>
                <a:spcPts val="0"/>
              </a:spcBef>
              <a:spcAft>
                <a:spcPts val="0"/>
              </a:spcAft>
              <a:buClr>
                <a:schemeClr val="lt1"/>
              </a:buClr>
              <a:buSzPts val="5200"/>
              <a:buNone/>
              <a:defRPr sz="5200">
                <a:solidFill>
                  <a:schemeClr val="lt1"/>
                </a:solidFill>
              </a:defRPr>
            </a:lvl9pPr>
          </a:lstStyle>
          <a:p>
            <a:endParaRPr/>
          </a:p>
        </p:txBody>
      </p:sp>
      <p:sp>
        <p:nvSpPr>
          <p:cNvPr id="10" name="Google Shape;10;p2"/>
          <p:cNvSpPr txBox="1">
            <a:spLocks noGrp="1"/>
          </p:cNvSpPr>
          <p:nvPr>
            <p:ph type="subTitle" idx="1"/>
          </p:nvPr>
        </p:nvSpPr>
        <p:spPr>
          <a:xfrm>
            <a:off x="4572094" y="3529712"/>
            <a:ext cx="3858600" cy="4758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18"/>
        <p:cNvGrpSpPr/>
        <p:nvPr/>
      </p:nvGrpSpPr>
      <p:grpSpPr>
        <a:xfrm>
          <a:off x="0" y="0"/>
          <a:ext cx="0" cy="0"/>
          <a:chOff x="0" y="0"/>
          <a:chExt cx="0" cy="0"/>
        </a:xfrm>
      </p:grpSpPr>
      <p:sp>
        <p:nvSpPr>
          <p:cNvPr id="119" name="Google Shape;119;p24"/>
          <p:cNvSpPr/>
          <p:nvPr/>
        </p:nvSpPr>
        <p:spPr>
          <a:xfrm>
            <a:off x="5902625" y="1667700"/>
            <a:ext cx="3457500" cy="29364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4"/>
          <p:cNvSpPr/>
          <p:nvPr/>
        </p:nvSpPr>
        <p:spPr>
          <a:xfrm>
            <a:off x="-415775" y="2071075"/>
            <a:ext cx="3457500" cy="29364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4"/>
          <p:cNvSpPr/>
          <p:nvPr/>
        </p:nvSpPr>
        <p:spPr>
          <a:xfrm>
            <a:off x="1216275" y="-1099550"/>
            <a:ext cx="4880700" cy="41451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4"/>
          <p:cNvSpPr/>
          <p:nvPr/>
        </p:nvSpPr>
        <p:spPr>
          <a:xfrm>
            <a:off x="2874800" y="2679400"/>
            <a:ext cx="3457500" cy="29364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23"/>
        <p:cNvGrpSpPr/>
        <p:nvPr/>
      </p:nvGrpSpPr>
      <p:grpSpPr>
        <a:xfrm>
          <a:off x="0" y="0"/>
          <a:ext cx="0" cy="0"/>
          <a:chOff x="0" y="0"/>
          <a:chExt cx="0" cy="0"/>
        </a:xfrm>
      </p:grpSpPr>
      <p:sp>
        <p:nvSpPr>
          <p:cNvPr id="124" name="Google Shape;124;p25"/>
          <p:cNvSpPr/>
          <p:nvPr/>
        </p:nvSpPr>
        <p:spPr>
          <a:xfrm>
            <a:off x="5283600" y="2516100"/>
            <a:ext cx="3457500" cy="29364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5"/>
          <p:cNvSpPr/>
          <p:nvPr/>
        </p:nvSpPr>
        <p:spPr>
          <a:xfrm>
            <a:off x="4199950" y="-364650"/>
            <a:ext cx="3457500" cy="29364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5"/>
          <p:cNvSpPr/>
          <p:nvPr/>
        </p:nvSpPr>
        <p:spPr>
          <a:xfrm>
            <a:off x="-156300" y="-90275"/>
            <a:ext cx="4880700" cy="41451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2">
  <p:cSld name="CUSTOM_9_2">
    <p:spTree>
      <p:nvGrpSpPr>
        <p:cNvPr id="1" name="Shape 127"/>
        <p:cNvGrpSpPr/>
        <p:nvPr/>
      </p:nvGrpSpPr>
      <p:grpSpPr>
        <a:xfrm>
          <a:off x="0" y="0"/>
          <a:ext cx="0" cy="0"/>
          <a:chOff x="0" y="0"/>
          <a:chExt cx="0" cy="0"/>
        </a:xfrm>
      </p:grpSpPr>
      <p:sp>
        <p:nvSpPr>
          <p:cNvPr id="128" name="Google Shape;128;p26"/>
          <p:cNvSpPr/>
          <p:nvPr/>
        </p:nvSpPr>
        <p:spPr>
          <a:xfrm>
            <a:off x="5629888" y="935150"/>
            <a:ext cx="2977800" cy="27714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6"/>
          <p:cNvSpPr/>
          <p:nvPr/>
        </p:nvSpPr>
        <p:spPr>
          <a:xfrm>
            <a:off x="3083188" y="935150"/>
            <a:ext cx="2977800" cy="27714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6"/>
          <p:cNvSpPr/>
          <p:nvPr/>
        </p:nvSpPr>
        <p:spPr>
          <a:xfrm>
            <a:off x="536488" y="935150"/>
            <a:ext cx="2977800" cy="27714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3">
  <p:cSld name="CUSTOM_9_3">
    <p:spTree>
      <p:nvGrpSpPr>
        <p:cNvPr id="1" name="Shape 131"/>
        <p:cNvGrpSpPr/>
        <p:nvPr/>
      </p:nvGrpSpPr>
      <p:grpSpPr>
        <a:xfrm>
          <a:off x="0" y="0"/>
          <a:ext cx="0" cy="0"/>
          <a:chOff x="0" y="0"/>
          <a:chExt cx="0" cy="0"/>
        </a:xfrm>
      </p:grpSpPr>
      <p:sp>
        <p:nvSpPr>
          <p:cNvPr id="132" name="Google Shape;132;p27"/>
          <p:cNvSpPr/>
          <p:nvPr/>
        </p:nvSpPr>
        <p:spPr>
          <a:xfrm>
            <a:off x="4240375" y="476099"/>
            <a:ext cx="4624500" cy="41913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37"/>
        <p:cNvGrpSpPr/>
        <p:nvPr/>
      </p:nvGrpSpPr>
      <p:grpSpPr>
        <a:xfrm>
          <a:off x="0" y="0"/>
          <a:ext cx="0" cy="0"/>
          <a:chOff x="0" y="0"/>
          <a:chExt cx="0" cy="0"/>
        </a:xfrm>
      </p:grpSpPr>
      <p:sp>
        <p:nvSpPr>
          <p:cNvPr id="138" name="Google Shape;138;p30"/>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689625" y="2655575"/>
            <a:ext cx="36075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5000">
                <a:solidFill>
                  <a:schemeClr val="lt1"/>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title" idx="2" hasCustomPrompt="1"/>
          </p:nvPr>
        </p:nvSpPr>
        <p:spPr>
          <a:xfrm>
            <a:off x="1856625" y="1534875"/>
            <a:ext cx="1273500" cy="8418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0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4" name="Google Shape;14;p3"/>
          <p:cNvSpPr txBox="1">
            <a:spLocks noGrp="1"/>
          </p:cNvSpPr>
          <p:nvPr>
            <p:ph type="subTitle" idx="1"/>
          </p:nvPr>
        </p:nvSpPr>
        <p:spPr>
          <a:xfrm>
            <a:off x="689625" y="3408300"/>
            <a:ext cx="3607500" cy="40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4"/>
        <p:cNvGrpSpPr/>
        <p:nvPr/>
      </p:nvGrpSpPr>
      <p:grpSpPr>
        <a:xfrm>
          <a:off x="0" y="0"/>
          <a:ext cx="0" cy="0"/>
          <a:chOff x="0" y="0"/>
          <a:chExt cx="0" cy="0"/>
        </a:xfrm>
      </p:grpSpPr>
      <p:sp>
        <p:nvSpPr>
          <p:cNvPr id="25" name="Google Shape;25;p6"/>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9"/>
        <p:cNvGrpSpPr/>
        <p:nvPr/>
      </p:nvGrpSpPr>
      <p:grpSpPr>
        <a:xfrm>
          <a:off x="0" y="0"/>
          <a:ext cx="0" cy="0"/>
          <a:chOff x="0" y="0"/>
          <a:chExt cx="0" cy="0"/>
        </a:xfrm>
      </p:grpSpPr>
      <p:sp>
        <p:nvSpPr>
          <p:cNvPr id="30" name="Google Shape;30;p8"/>
          <p:cNvSpPr txBox="1">
            <a:spLocks noGrp="1"/>
          </p:cNvSpPr>
          <p:nvPr>
            <p:ph type="title"/>
          </p:nvPr>
        </p:nvSpPr>
        <p:spPr>
          <a:xfrm>
            <a:off x="2041400" y="2607575"/>
            <a:ext cx="5061000" cy="19965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7000">
                <a:solidFill>
                  <a:schemeClr val="lt1"/>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1"/>
        <p:cNvGrpSpPr/>
        <p:nvPr/>
      </p:nvGrpSpPr>
      <p:grpSpPr>
        <a:xfrm>
          <a:off x="0" y="0"/>
          <a:ext cx="0" cy="0"/>
          <a:chOff x="0" y="0"/>
          <a:chExt cx="0" cy="0"/>
        </a:xfrm>
      </p:grpSpPr>
      <p:sp>
        <p:nvSpPr>
          <p:cNvPr id="32" name="Google Shape;32;p9"/>
          <p:cNvSpPr txBox="1">
            <a:spLocks noGrp="1"/>
          </p:cNvSpPr>
          <p:nvPr>
            <p:ph type="title"/>
          </p:nvPr>
        </p:nvSpPr>
        <p:spPr>
          <a:xfrm>
            <a:off x="3769800" y="1791723"/>
            <a:ext cx="4661100" cy="841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sz="4500">
                <a:solidFill>
                  <a:schemeClr val="l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3" name="Google Shape;33;p9"/>
          <p:cNvSpPr txBox="1">
            <a:spLocks noGrp="1"/>
          </p:cNvSpPr>
          <p:nvPr>
            <p:ph type="subTitle" idx="1"/>
          </p:nvPr>
        </p:nvSpPr>
        <p:spPr>
          <a:xfrm>
            <a:off x="4635600" y="2621963"/>
            <a:ext cx="3795300" cy="1037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39"/>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ext 2">
  <p:cSld name="CUSTOM_4_1_1">
    <p:spTree>
      <p:nvGrpSpPr>
        <p:cNvPr id="1" name="Shape 64"/>
        <p:cNvGrpSpPr/>
        <p:nvPr/>
      </p:nvGrpSpPr>
      <p:grpSpPr>
        <a:xfrm>
          <a:off x="0" y="0"/>
          <a:ext cx="0" cy="0"/>
          <a:chOff x="0" y="0"/>
          <a:chExt cx="0" cy="0"/>
        </a:xfrm>
      </p:grpSpPr>
      <p:sp>
        <p:nvSpPr>
          <p:cNvPr id="65" name="Google Shape;65;p17"/>
          <p:cNvSpPr txBox="1">
            <a:spLocks noGrp="1"/>
          </p:cNvSpPr>
          <p:nvPr>
            <p:ph type="title"/>
          </p:nvPr>
        </p:nvSpPr>
        <p:spPr>
          <a:xfrm>
            <a:off x="713100" y="1381575"/>
            <a:ext cx="4032600" cy="14568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solidFill>
                  <a:schemeClr val="lt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6" name="Google Shape;66;p17"/>
          <p:cNvSpPr txBox="1">
            <a:spLocks noGrp="1"/>
          </p:cNvSpPr>
          <p:nvPr>
            <p:ph type="subTitle" idx="1"/>
          </p:nvPr>
        </p:nvSpPr>
        <p:spPr>
          <a:xfrm>
            <a:off x="713100" y="2921313"/>
            <a:ext cx="3235800" cy="840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96"/>
        <p:cNvGrpSpPr/>
        <p:nvPr/>
      </p:nvGrpSpPr>
      <p:grpSpPr>
        <a:xfrm>
          <a:off x="0" y="0"/>
          <a:ext cx="0" cy="0"/>
          <a:chOff x="0" y="0"/>
          <a:chExt cx="0" cy="0"/>
        </a:xfrm>
      </p:grpSpPr>
      <p:sp>
        <p:nvSpPr>
          <p:cNvPr id="97" name="Google Shape;97;p21"/>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8" name="Google Shape;98;p21"/>
          <p:cNvSpPr txBox="1">
            <a:spLocks noGrp="1"/>
          </p:cNvSpPr>
          <p:nvPr>
            <p:ph type="title" idx="2"/>
          </p:nvPr>
        </p:nvSpPr>
        <p:spPr>
          <a:xfrm>
            <a:off x="1069450" y="1801400"/>
            <a:ext cx="1745100" cy="466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99" name="Google Shape;99;p21"/>
          <p:cNvSpPr txBox="1">
            <a:spLocks noGrp="1"/>
          </p:cNvSpPr>
          <p:nvPr>
            <p:ph type="subTitle" idx="1"/>
          </p:nvPr>
        </p:nvSpPr>
        <p:spPr>
          <a:xfrm>
            <a:off x="949000" y="2267600"/>
            <a:ext cx="19860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00" name="Google Shape;100;p21"/>
          <p:cNvSpPr txBox="1">
            <a:spLocks noGrp="1"/>
          </p:cNvSpPr>
          <p:nvPr>
            <p:ph type="title" idx="3"/>
          </p:nvPr>
        </p:nvSpPr>
        <p:spPr>
          <a:xfrm>
            <a:off x="3699402" y="1801400"/>
            <a:ext cx="1745100" cy="466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1" name="Google Shape;101;p21"/>
          <p:cNvSpPr txBox="1">
            <a:spLocks noGrp="1"/>
          </p:cNvSpPr>
          <p:nvPr>
            <p:ph type="subTitle" idx="4"/>
          </p:nvPr>
        </p:nvSpPr>
        <p:spPr>
          <a:xfrm>
            <a:off x="3578950" y="2267600"/>
            <a:ext cx="19860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02" name="Google Shape;102;p21"/>
          <p:cNvSpPr txBox="1">
            <a:spLocks noGrp="1"/>
          </p:cNvSpPr>
          <p:nvPr>
            <p:ph type="title" idx="5"/>
          </p:nvPr>
        </p:nvSpPr>
        <p:spPr>
          <a:xfrm>
            <a:off x="1069450" y="3584652"/>
            <a:ext cx="1745100" cy="466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3" name="Google Shape;103;p21"/>
          <p:cNvSpPr txBox="1">
            <a:spLocks noGrp="1"/>
          </p:cNvSpPr>
          <p:nvPr>
            <p:ph type="subTitle" idx="6"/>
          </p:nvPr>
        </p:nvSpPr>
        <p:spPr>
          <a:xfrm>
            <a:off x="949000" y="4050862"/>
            <a:ext cx="19860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04" name="Google Shape;104;p21"/>
          <p:cNvSpPr txBox="1">
            <a:spLocks noGrp="1"/>
          </p:cNvSpPr>
          <p:nvPr>
            <p:ph type="title" idx="7"/>
          </p:nvPr>
        </p:nvSpPr>
        <p:spPr>
          <a:xfrm>
            <a:off x="3699400" y="3584652"/>
            <a:ext cx="1745100" cy="466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5" name="Google Shape;105;p21"/>
          <p:cNvSpPr txBox="1">
            <a:spLocks noGrp="1"/>
          </p:cNvSpPr>
          <p:nvPr>
            <p:ph type="subTitle" idx="8"/>
          </p:nvPr>
        </p:nvSpPr>
        <p:spPr>
          <a:xfrm>
            <a:off x="3578997" y="4050862"/>
            <a:ext cx="19860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06" name="Google Shape;106;p21"/>
          <p:cNvSpPr txBox="1">
            <a:spLocks noGrp="1"/>
          </p:cNvSpPr>
          <p:nvPr>
            <p:ph type="title" idx="9"/>
          </p:nvPr>
        </p:nvSpPr>
        <p:spPr>
          <a:xfrm>
            <a:off x="6329350" y="1801400"/>
            <a:ext cx="1745100" cy="466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7" name="Google Shape;107;p21"/>
          <p:cNvSpPr txBox="1">
            <a:spLocks noGrp="1"/>
          </p:cNvSpPr>
          <p:nvPr>
            <p:ph type="subTitle" idx="13"/>
          </p:nvPr>
        </p:nvSpPr>
        <p:spPr>
          <a:xfrm>
            <a:off x="6208900" y="2267600"/>
            <a:ext cx="19860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08" name="Google Shape;108;p21"/>
          <p:cNvSpPr txBox="1">
            <a:spLocks noGrp="1"/>
          </p:cNvSpPr>
          <p:nvPr>
            <p:ph type="title" idx="14"/>
          </p:nvPr>
        </p:nvSpPr>
        <p:spPr>
          <a:xfrm>
            <a:off x="6329350" y="3584652"/>
            <a:ext cx="1745100" cy="466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9" name="Google Shape;109;p21"/>
          <p:cNvSpPr txBox="1">
            <a:spLocks noGrp="1"/>
          </p:cNvSpPr>
          <p:nvPr>
            <p:ph type="subTitle" idx="15"/>
          </p:nvPr>
        </p:nvSpPr>
        <p:spPr>
          <a:xfrm>
            <a:off x="6208900" y="4050862"/>
            <a:ext cx="19860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3">
  <p:cSld name="CUSTOM_13">
    <p:spTree>
      <p:nvGrpSpPr>
        <p:cNvPr id="1" name="Shape 110"/>
        <p:cNvGrpSpPr/>
        <p:nvPr/>
      </p:nvGrpSpPr>
      <p:grpSpPr>
        <a:xfrm>
          <a:off x="0" y="0"/>
          <a:ext cx="0" cy="0"/>
          <a:chOff x="0" y="0"/>
          <a:chExt cx="0" cy="0"/>
        </a:xfrm>
      </p:grpSpPr>
      <p:sp>
        <p:nvSpPr>
          <p:cNvPr id="111" name="Google Shape;111;p22"/>
          <p:cNvSpPr txBox="1">
            <a:spLocks noGrp="1"/>
          </p:cNvSpPr>
          <p:nvPr>
            <p:ph type="body" idx="1"/>
          </p:nvPr>
        </p:nvSpPr>
        <p:spPr>
          <a:xfrm>
            <a:off x="4541425" y="2779500"/>
            <a:ext cx="3243000" cy="1800900"/>
          </a:xfrm>
          <a:prstGeom prst="rect">
            <a:avLst/>
          </a:prstGeom>
        </p:spPr>
        <p:txBody>
          <a:bodyPr spcFirstLastPara="1" wrap="square" lIns="91425" tIns="91425" rIns="91425" bIns="91425" anchor="t" anchorCtr="0">
            <a:noAutofit/>
          </a:bodyPr>
          <a:lstStyle>
            <a:lvl1pPr marL="457200" lvl="0" indent="-292100" rtl="0">
              <a:lnSpc>
                <a:spcPct val="100000"/>
              </a:lnSpc>
              <a:spcBef>
                <a:spcPts val="0"/>
              </a:spcBef>
              <a:spcAft>
                <a:spcPts val="0"/>
              </a:spcAft>
              <a:buClr>
                <a:schemeClr val="dk2"/>
              </a:buClr>
              <a:buSzPts val="1000"/>
              <a:buChar char="●"/>
              <a:defRPr/>
            </a:lvl1pPr>
            <a:lvl2pPr marL="914400" lvl="1" indent="-317500" rtl="0">
              <a:lnSpc>
                <a:spcPct val="115000"/>
              </a:lnSpc>
              <a:spcBef>
                <a:spcPts val="1600"/>
              </a:spcBef>
              <a:spcAft>
                <a:spcPts val="0"/>
              </a:spcAft>
              <a:buSzPts val="1400"/>
              <a:buChar char="○"/>
              <a:defRPr/>
            </a:lvl2pPr>
            <a:lvl3pPr marL="1371600" lvl="2" indent="-317500" rtl="0">
              <a:lnSpc>
                <a:spcPct val="115000"/>
              </a:lnSpc>
              <a:spcBef>
                <a:spcPts val="1600"/>
              </a:spcBef>
              <a:spcAft>
                <a:spcPts val="0"/>
              </a:spcAft>
              <a:buSzPts val="1400"/>
              <a:buChar char="■"/>
              <a:defRPr/>
            </a:lvl3pPr>
            <a:lvl4pPr marL="1828800" lvl="3" indent="-317500" rtl="0">
              <a:lnSpc>
                <a:spcPct val="115000"/>
              </a:lnSpc>
              <a:spcBef>
                <a:spcPts val="1600"/>
              </a:spcBef>
              <a:spcAft>
                <a:spcPts val="0"/>
              </a:spcAft>
              <a:buSzPts val="1400"/>
              <a:buChar char="●"/>
              <a:defRPr/>
            </a:lvl4pPr>
            <a:lvl5pPr marL="2286000" lvl="4" indent="-317500" rtl="0">
              <a:lnSpc>
                <a:spcPct val="115000"/>
              </a:lnSpc>
              <a:spcBef>
                <a:spcPts val="1600"/>
              </a:spcBef>
              <a:spcAft>
                <a:spcPts val="0"/>
              </a:spcAft>
              <a:buSzPts val="1400"/>
              <a:buChar char="○"/>
              <a:defRPr/>
            </a:lvl5pPr>
            <a:lvl6pPr marL="2743200" lvl="5" indent="-317500" rtl="0">
              <a:lnSpc>
                <a:spcPct val="115000"/>
              </a:lnSpc>
              <a:spcBef>
                <a:spcPts val="1600"/>
              </a:spcBef>
              <a:spcAft>
                <a:spcPts val="0"/>
              </a:spcAft>
              <a:buSzPts val="1400"/>
              <a:buChar char="■"/>
              <a:defRPr/>
            </a:lvl6pPr>
            <a:lvl7pPr marL="3200400" lvl="6" indent="-317500" rtl="0">
              <a:lnSpc>
                <a:spcPct val="115000"/>
              </a:lnSpc>
              <a:spcBef>
                <a:spcPts val="1600"/>
              </a:spcBef>
              <a:spcAft>
                <a:spcPts val="0"/>
              </a:spcAft>
              <a:buSzPts val="1400"/>
              <a:buChar char="●"/>
              <a:defRPr/>
            </a:lvl7pPr>
            <a:lvl8pPr marL="3657600" lvl="7" indent="-317500" rtl="0">
              <a:lnSpc>
                <a:spcPct val="115000"/>
              </a:lnSpc>
              <a:spcBef>
                <a:spcPts val="1600"/>
              </a:spcBef>
              <a:spcAft>
                <a:spcPts val="0"/>
              </a:spcAft>
              <a:buSzPts val="1400"/>
              <a:buChar char="○"/>
              <a:defRPr/>
            </a:lvl8pPr>
            <a:lvl9pPr marL="4114800" lvl="8" indent="-317500" rtl="0">
              <a:lnSpc>
                <a:spcPct val="115000"/>
              </a:lnSpc>
              <a:spcBef>
                <a:spcPts val="1600"/>
              </a:spcBef>
              <a:spcAft>
                <a:spcPts val="1600"/>
              </a:spcAft>
              <a:buSzPts val="1400"/>
              <a:buChar char="■"/>
              <a:defRPr/>
            </a:lvl9pPr>
          </a:lstStyle>
          <a:p>
            <a:endParaRPr/>
          </a:p>
        </p:txBody>
      </p:sp>
      <p:sp>
        <p:nvSpPr>
          <p:cNvPr id="112" name="Google Shape;112;p22"/>
          <p:cNvSpPr txBox="1">
            <a:spLocks noGrp="1"/>
          </p:cNvSpPr>
          <p:nvPr>
            <p:ph type="title"/>
          </p:nvPr>
        </p:nvSpPr>
        <p:spPr>
          <a:xfrm>
            <a:off x="4541450" y="758175"/>
            <a:ext cx="3243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3000"/>
              <a:buNone/>
              <a:defRPr>
                <a:solidFill>
                  <a:schemeClr val="lt1"/>
                </a:solidFill>
              </a:defRPr>
            </a:lvl1pPr>
            <a:lvl2pPr lvl="1" rtl="0">
              <a:spcBef>
                <a:spcPts val="0"/>
              </a:spcBef>
              <a:spcAft>
                <a:spcPts val="0"/>
              </a:spcAft>
              <a:buClr>
                <a:schemeClr val="lt1"/>
              </a:buClr>
              <a:buSzPts val="3000"/>
              <a:buNone/>
              <a:defRPr>
                <a:solidFill>
                  <a:schemeClr val="lt1"/>
                </a:solidFill>
              </a:defRPr>
            </a:lvl2pPr>
            <a:lvl3pPr lvl="2" rtl="0">
              <a:spcBef>
                <a:spcPts val="0"/>
              </a:spcBef>
              <a:spcAft>
                <a:spcPts val="0"/>
              </a:spcAft>
              <a:buClr>
                <a:schemeClr val="lt1"/>
              </a:buClr>
              <a:buSzPts val="3000"/>
              <a:buNone/>
              <a:defRPr>
                <a:solidFill>
                  <a:schemeClr val="lt1"/>
                </a:solidFill>
              </a:defRPr>
            </a:lvl3pPr>
            <a:lvl4pPr lvl="3" rtl="0">
              <a:spcBef>
                <a:spcPts val="0"/>
              </a:spcBef>
              <a:spcAft>
                <a:spcPts val="0"/>
              </a:spcAft>
              <a:buClr>
                <a:schemeClr val="lt1"/>
              </a:buClr>
              <a:buSzPts val="3000"/>
              <a:buNone/>
              <a:defRPr>
                <a:solidFill>
                  <a:schemeClr val="lt1"/>
                </a:solidFill>
              </a:defRPr>
            </a:lvl4pPr>
            <a:lvl5pPr lvl="4" rtl="0">
              <a:spcBef>
                <a:spcPts val="0"/>
              </a:spcBef>
              <a:spcAft>
                <a:spcPts val="0"/>
              </a:spcAft>
              <a:buClr>
                <a:schemeClr val="lt1"/>
              </a:buClr>
              <a:buSzPts val="3000"/>
              <a:buNone/>
              <a:defRPr>
                <a:solidFill>
                  <a:schemeClr val="lt1"/>
                </a:solidFill>
              </a:defRPr>
            </a:lvl5pPr>
            <a:lvl6pPr lvl="5" rtl="0">
              <a:spcBef>
                <a:spcPts val="0"/>
              </a:spcBef>
              <a:spcAft>
                <a:spcPts val="0"/>
              </a:spcAft>
              <a:buClr>
                <a:schemeClr val="lt1"/>
              </a:buClr>
              <a:buSzPts val="3000"/>
              <a:buNone/>
              <a:defRPr>
                <a:solidFill>
                  <a:schemeClr val="lt1"/>
                </a:solidFill>
              </a:defRPr>
            </a:lvl6pPr>
            <a:lvl7pPr lvl="6" rtl="0">
              <a:spcBef>
                <a:spcPts val="0"/>
              </a:spcBef>
              <a:spcAft>
                <a:spcPts val="0"/>
              </a:spcAft>
              <a:buClr>
                <a:schemeClr val="lt1"/>
              </a:buClr>
              <a:buSzPts val="3000"/>
              <a:buNone/>
              <a:defRPr>
                <a:solidFill>
                  <a:schemeClr val="lt1"/>
                </a:solidFill>
              </a:defRPr>
            </a:lvl7pPr>
            <a:lvl8pPr lvl="7" rtl="0">
              <a:spcBef>
                <a:spcPts val="0"/>
              </a:spcBef>
              <a:spcAft>
                <a:spcPts val="0"/>
              </a:spcAft>
              <a:buClr>
                <a:schemeClr val="lt1"/>
              </a:buClr>
              <a:buSzPts val="3000"/>
              <a:buNone/>
              <a:defRPr>
                <a:solidFill>
                  <a:schemeClr val="lt1"/>
                </a:solidFill>
              </a:defRPr>
            </a:lvl8pPr>
            <a:lvl9pPr lvl="8" rtl="0">
              <a:spcBef>
                <a:spcPts val="0"/>
              </a:spcBef>
              <a:spcAft>
                <a:spcPts val="0"/>
              </a:spcAft>
              <a:buClr>
                <a:schemeClr val="lt1"/>
              </a:buClr>
              <a:buSzPts val="3000"/>
              <a:buNone/>
              <a:defRPr>
                <a:solidFill>
                  <a:schemeClr val="lt1"/>
                </a:solidFill>
              </a:defRPr>
            </a:lvl9pPr>
          </a:lstStyle>
          <a:p>
            <a:endParaRPr/>
          </a:p>
        </p:txBody>
      </p:sp>
      <p:sp>
        <p:nvSpPr>
          <p:cNvPr id="113" name="Google Shape;113;p22"/>
          <p:cNvSpPr txBox="1">
            <a:spLocks noGrp="1"/>
          </p:cNvSpPr>
          <p:nvPr>
            <p:ph type="title" idx="2"/>
          </p:nvPr>
        </p:nvSpPr>
        <p:spPr>
          <a:xfrm>
            <a:off x="4541450" y="1539400"/>
            <a:ext cx="3243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sz="2500">
                <a:solidFill>
                  <a:schemeClr val="lt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100" y="539400"/>
            <a:ext cx="77178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3000"/>
              <a:buFont typeface="Fugaz One"/>
              <a:buNone/>
              <a:defRPr sz="3000">
                <a:solidFill>
                  <a:schemeClr val="dk2"/>
                </a:solidFill>
                <a:latin typeface="Fugaz One"/>
                <a:ea typeface="Fugaz One"/>
                <a:cs typeface="Fugaz One"/>
                <a:sym typeface="Fugaz One"/>
              </a:defRPr>
            </a:lvl1pPr>
            <a:lvl2pPr lvl="1" rtl="0">
              <a:spcBef>
                <a:spcPts val="0"/>
              </a:spcBef>
              <a:spcAft>
                <a:spcPts val="0"/>
              </a:spcAft>
              <a:buClr>
                <a:schemeClr val="dk2"/>
              </a:buClr>
              <a:buSzPts val="3000"/>
              <a:buFont typeface="Fugaz One"/>
              <a:buNone/>
              <a:defRPr sz="3000">
                <a:solidFill>
                  <a:schemeClr val="dk2"/>
                </a:solidFill>
                <a:latin typeface="Fugaz One"/>
                <a:ea typeface="Fugaz One"/>
                <a:cs typeface="Fugaz One"/>
                <a:sym typeface="Fugaz One"/>
              </a:defRPr>
            </a:lvl2pPr>
            <a:lvl3pPr lvl="2" rtl="0">
              <a:spcBef>
                <a:spcPts val="0"/>
              </a:spcBef>
              <a:spcAft>
                <a:spcPts val="0"/>
              </a:spcAft>
              <a:buClr>
                <a:schemeClr val="dk2"/>
              </a:buClr>
              <a:buSzPts val="3000"/>
              <a:buFont typeface="Fugaz One"/>
              <a:buNone/>
              <a:defRPr sz="3000">
                <a:solidFill>
                  <a:schemeClr val="dk2"/>
                </a:solidFill>
                <a:latin typeface="Fugaz One"/>
                <a:ea typeface="Fugaz One"/>
                <a:cs typeface="Fugaz One"/>
                <a:sym typeface="Fugaz One"/>
              </a:defRPr>
            </a:lvl3pPr>
            <a:lvl4pPr lvl="3" rtl="0">
              <a:spcBef>
                <a:spcPts val="0"/>
              </a:spcBef>
              <a:spcAft>
                <a:spcPts val="0"/>
              </a:spcAft>
              <a:buClr>
                <a:schemeClr val="dk2"/>
              </a:buClr>
              <a:buSzPts val="3000"/>
              <a:buFont typeface="Fugaz One"/>
              <a:buNone/>
              <a:defRPr sz="3000">
                <a:solidFill>
                  <a:schemeClr val="dk2"/>
                </a:solidFill>
                <a:latin typeface="Fugaz One"/>
                <a:ea typeface="Fugaz One"/>
                <a:cs typeface="Fugaz One"/>
                <a:sym typeface="Fugaz One"/>
              </a:defRPr>
            </a:lvl4pPr>
            <a:lvl5pPr lvl="4" rtl="0">
              <a:spcBef>
                <a:spcPts val="0"/>
              </a:spcBef>
              <a:spcAft>
                <a:spcPts val="0"/>
              </a:spcAft>
              <a:buClr>
                <a:schemeClr val="dk2"/>
              </a:buClr>
              <a:buSzPts val="3000"/>
              <a:buFont typeface="Fugaz One"/>
              <a:buNone/>
              <a:defRPr sz="3000">
                <a:solidFill>
                  <a:schemeClr val="dk2"/>
                </a:solidFill>
                <a:latin typeface="Fugaz One"/>
                <a:ea typeface="Fugaz One"/>
                <a:cs typeface="Fugaz One"/>
                <a:sym typeface="Fugaz One"/>
              </a:defRPr>
            </a:lvl5pPr>
            <a:lvl6pPr lvl="5" rtl="0">
              <a:spcBef>
                <a:spcPts val="0"/>
              </a:spcBef>
              <a:spcAft>
                <a:spcPts val="0"/>
              </a:spcAft>
              <a:buClr>
                <a:schemeClr val="dk2"/>
              </a:buClr>
              <a:buSzPts val="3000"/>
              <a:buFont typeface="Fugaz One"/>
              <a:buNone/>
              <a:defRPr sz="3000">
                <a:solidFill>
                  <a:schemeClr val="dk2"/>
                </a:solidFill>
                <a:latin typeface="Fugaz One"/>
                <a:ea typeface="Fugaz One"/>
                <a:cs typeface="Fugaz One"/>
                <a:sym typeface="Fugaz One"/>
              </a:defRPr>
            </a:lvl6pPr>
            <a:lvl7pPr lvl="6" rtl="0">
              <a:spcBef>
                <a:spcPts val="0"/>
              </a:spcBef>
              <a:spcAft>
                <a:spcPts val="0"/>
              </a:spcAft>
              <a:buClr>
                <a:schemeClr val="dk2"/>
              </a:buClr>
              <a:buSzPts val="3000"/>
              <a:buFont typeface="Fugaz One"/>
              <a:buNone/>
              <a:defRPr sz="3000">
                <a:solidFill>
                  <a:schemeClr val="dk2"/>
                </a:solidFill>
                <a:latin typeface="Fugaz One"/>
                <a:ea typeface="Fugaz One"/>
                <a:cs typeface="Fugaz One"/>
                <a:sym typeface="Fugaz One"/>
              </a:defRPr>
            </a:lvl7pPr>
            <a:lvl8pPr lvl="7" rtl="0">
              <a:spcBef>
                <a:spcPts val="0"/>
              </a:spcBef>
              <a:spcAft>
                <a:spcPts val="0"/>
              </a:spcAft>
              <a:buClr>
                <a:schemeClr val="dk2"/>
              </a:buClr>
              <a:buSzPts val="3000"/>
              <a:buFont typeface="Fugaz One"/>
              <a:buNone/>
              <a:defRPr sz="3000">
                <a:solidFill>
                  <a:schemeClr val="dk2"/>
                </a:solidFill>
                <a:latin typeface="Fugaz One"/>
                <a:ea typeface="Fugaz One"/>
                <a:cs typeface="Fugaz One"/>
                <a:sym typeface="Fugaz One"/>
              </a:defRPr>
            </a:lvl8pPr>
            <a:lvl9pPr lvl="8" rtl="0">
              <a:spcBef>
                <a:spcPts val="0"/>
              </a:spcBef>
              <a:spcAft>
                <a:spcPts val="0"/>
              </a:spcAft>
              <a:buClr>
                <a:schemeClr val="dk2"/>
              </a:buClr>
              <a:buSzPts val="3000"/>
              <a:buFont typeface="Fugaz One"/>
              <a:buNone/>
              <a:defRPr sz="3000">
                <a:solidFill>
                  <a:schemeClr val="dk2"/>
                </a:solidFill>
                <a:latin typeface="Fugaz One"/>
                <a:ea typeface="Fugaz One"/>
                <a:cs typeface="Fugaz One"/>
                <a:sym typeface="Fugaz One"/>
              </a:defRPr>
            </a:lvl9pPr>
          </a:lstStyle>
          <a:p>
            <a:endParaRPr/>
          </a:p>
        </p:txBody>
      </p:sp>
      <p:sp>
        <p:nvSpPr>
          <p:cNvPr id="7" name="Google Shape;7;p1"/>
          <p:cNvSpPr txBox="1">
            <a:spLocks noGrp="1"/>
          </p:cNvSpPr>
          <p:nvPr>
            <p:ph type="body" idx="1"/>
          </p:nvPr>
        </p:nvSpPr>
        <p:spPr>
          <a:xfrm>
            <a:off x="713100" y="1152475"/>
            <a:ext cx="77178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lt1"/>
              </a:buClr>
              <a:buSzPts val="1400"/>
              <a:buFont typeface="Catamaran"/>
              <a:buChar char="●"/>
              <a:defRPr>
                <a:solidFill>
                  <a:schemeClr val="lt1"/>
                </a:solidFill>
                <a:latin typeface="Catamaran"/>
                <a:ea typeface="Catamaran"/>
                <a:cs typeface="Catamaran"/>
                <a:sym typeface="Catamaran"/>
              </a:defRPr>
            </a:lvl1pPr>
            <a:lvl2pPr marL="914400" lvl="1" indent="-317500">
              <a:lnSpc>
                <a:spcPct val="115000"/>
              </a:lnSpc>
              <a:spcBef>
                <a:spcPts val="1600"/>
              </a:spcBef>
              <a:spcAft>
                <a:spcPts val="0"/>
              </a:spcAft>
              <a:buClr>
                <a:schemeClr val="lt1"/>
              </a:buClr>
              <a:buSzPts val="1400"/>
              <a:buFont typeface="Catamaran"/>
              <a:buChar char="○"/>
              <a:defRPr>
                <a:solidFill>
                  <a:schemeClr val="lt1"/>
                </a:solidFill>
                <a:latin typeface="Catamaran"/>
                <a:ea typeface="Catamaran"/>
                <a:cs typeface="Catamaran"/>
                <a:sym typeface="Catamaran"/>
              </a:defRPr>
            </a:lvl2pPr>
            <a:lvl3pPr marL="1371600" lvl="2" indent="-317500">
              <a:lnSpc>
                <a:spcPct val="115000"/>
              </a:lnSpc>
              <a:spcBef>
                <a:spcPts val="1600"/>
              </a:spcBef>
              <a:spcAft>
                <a:spcPts val="0"/>
              </a:spcAft>
              <a:buClr>
                <a:schemeClr val="lt1"/>
              </a:buClr>
              <a:buSzPts val="1400"/>
              <a:buFont typeface="Catamaran"/>
              <a:buChar char="■"/>
              <a:defRPr>
                <a:solidFill>
                  <a:schemeClr val="lt1"/>
                </a:solidFill>
                <a:latin typeface="Catamaran"/>
                <a:ea typeface="Catamaran"/>
                <a:cs typeface="Catamaran"/>
                <a:sym typeface="Catamaran"/>
              </a:defRPr>
            </a:lvl3pPr>
            <a:lvl4pPr marL="1828800" lvl="3" indent="-317500">
              <a:lnSpc>
                <a:spcPct val="115000"/>
              </a:lnSpc>
              <a:spcBef>
                <a:spcPts val="1600"/>
              </a:spcBef>
              <a:spcAft>
                <a:spcPts val="0"/>
              </a:spcAft>
              <a:buClr>
                <a:schemeClr val="lt1"/>
              </a:buClr>
              <a:buSzPts val="1400"/>
              <a:buFont typeface="Catamaran"/>
              <a:buChar char="●"/>
              <a:defRPr>
                <a:solidFill>
                  <a:schemeClr val="lt1"/>
                </a:solidFill>
                <a:latin typeface="Catamaran"/>
                <a:ea typeface="Catamaran"/>
                <a:cs typeface="Catamaran"/>
                <a:sym typeface="Catamaran"/>
              </a:defRPr>
            </a:lvl4pPr>
            <a:lvl5pPr marL="2286000" lvl="4" indent="-317500">
              <a:lnSpc>
                <a:spcPct val="115000"/>
              </a:lnSpc>
              <a:spcBef>
                <a:spcPts val="1600"/>
              </a:spcBef>
              <a:spcAft>
                <a:spcPts val="0"/>
              </a:spcAft>
              <a:buClr>
                <a:schemeClr val="lt1"/>
              </a:buClr>
              <a:buSzPts val="1400"/>
              <a:buFont typeface="Catamaran"/>
              <a:buChar char="○"/>
              <a:defRPr>
                <a:solidFill>
                  <a:schemeClr val="lt1"/>
                </a:solidFill>
                <a:latin typeface="Catamaran"/>
                <a:ea typeface="Catamaran"/>
                <a:cs typeface="Catamaran"/>
                <a:sym typeface="Catamaran"/>
              </a:defRPr>
            </a:lvl5pPr>
            <a:lvl6pPr marL="2743200" lvl="5" indent="-317500">
              <a:lnSpc>
                <a:spcPct val="115000"/>
              </a:lnSpc>
              <a:spcBef>
                <a:spcPts val="1600"/>
              </a:spcBef>
              <a:spcAft>
                <a:spcPts val="0"/>
              </a:spcAft>
              <a:buClr>
                <a:schemeClr val="lt1"/>
              </a:buClr>
              <a:buSzPts val="1400"/>
              <a:buFont typeface="Catamaran"/>
              <a:buChar char="■"/>
              <a:defRPr>
                <a:solidFill>
                  <a:schemeClr val="lt1"/>
                </a:solidFill>
                <a:latin typeface="Catamaran"/>
                <a:ea typeface="Catamaran"/>
                <a:cs typeface="Catamaran"/>
                <a:sym typeface="Catamaran"/>
              </a:defRPr>
            </a:lvl6pPr>
            <a:lvl7pPr marL="3200400" lvl="6" indent="-317500">
              <a:lnSpc>
                <a:spcPct val="115000"/>
              </a:lnSpc>
              <a:spcBef>
                <a:spcPts val="1600"/>
              </a:spcBef>
              <a:spcAft>
                <a:spcPts val="0"/>
              </a:spcAft>
              <a:buClr>
                <a:schemeClr val="lt1"/>
              </a:buClr>
              <a:buSzPts val="1400"/>
              <a:buFont typeface="Catamaran"/>
              <a:buChar char="●"/>
              <a:defRPr>
                <a:solidFill>
                  <a:schemeClr val="lt1"/>
                </a:solidFill>
                <a:latin typeface="Catamaran"/>
                <a:ea typeface="Catamaran"/>
                <a:cs typeface="Catamaran"/>
                <a:sym typeface="Catamaran"/>
              </a:defRPr>
            </a:lvl7pPr>
            <a:lvl8pPr marL="3657600" lvl="7" indent="-317500">
              <a:lnSpc>
                <a:spcPct val="115000"/>
              </a:lnSpc>
              <a:spcBef>
                <a:spcPts val="1600"/>
              </a:spcBef>
              <a:spcAft>
                <a:spcPts val="0"/>
              </a:spcAft>
              <a:buClr>
                <a:schemeClr val="lt1"/>
              </a:buClr>
              <a:buSzPts val="1400"/>
              <a:buFont typeface="Catamaran"/>
              <a:buChar char="○"/>
              <a:defRPr>
                <a:solidFill>
                  <a:schemeClr val="lt1"/>
                </a:solidFill>
                <a:latin typeface="Catamaran"/>
                <a:ea typeface="Catamaran"/>
                <a:cs typeface="Catamaran"/>
                <a:sym typeface="Catamaran"/>
              </a:defRPr>
            </a:lvl8pPr>
            <a:lvl9pPr marL="4114800" lvl="8" indent="-317500">
              <a:lnSpc>
                <a:spcPct val="115000"/>
              </a:lnSpc>
              <a:spcBef>
                <a:spcPts val="1600"/>
              </a:spcBef>
              <a:spcAft>
                <a:spcPts val="1600"/>
              </a:spcAft>
              <a:buClr>
                <a:schemeClr val="lt1"/>
              </a:buClr>
              <a:buSzPts val="1400"/>
              <a:buFont typeface="Catamaran"/>
              <a:buChar char="■"/>
              <a:defRPr>
                <a:solidFill>
                  <a:schemeClr val="lt1"/>
                </a:solidFill>
                <a:latin typeface="Catamaran"/>
                <a:ea typeface="Catamaran"/>
                <a:cs typeface="Catamaran"/>
                <a:sym typeface="Catamaran"/>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4" r:id="rId4"/>
    <p:sldLayoutId id="2147483655" r:id="rId5"/>
    <p:sldLayoutId id="2147483658" r:id="rId6"/>
    <p:sldLayoutId id="2147483663" r:id="rId7"/>
    <p:sldLayoutId id="2147483667" r:id="rId8"/>
    <p:sldLayoutId id="2147483668" r:id="rId9"/>
    <p:sldLayoutId id="2147483670" r:id="rId10"/>
    <p:sldLayoutId id="2147483671" r:id="rId11"/>
    <p:sldLayoutId id="2147483672" r:id="rId12"/>
    <p:sldLayoutId id="2147483673" r:id="rId1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33"/>
        <p:cNvGrpSpPr/>
        <p:nvPr/>
      </p:nvGrpSpPr>
      <p:grpSpPr>
        <a:xfrm>
          <a:off x="0" y="0"/>
          <a:ext cx="0" cy="0"/>
          <a:chOff x="0" y="0"/>
          <a:chExt cx="0" cy="0"/>
        </a:xfrm>
      </p:grpSpPr>
      <p:sp>
        <p:nvSpPr>
          <p:cNvPr id="134" name="Google Shape;134;p28"/>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35" name="Google Shape;135;p28"/>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5"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pixabay.com/fr/agenda-ipad-%C3%A9crire-blog-968603/" TargetMode="External"/><Relationship Id="rId2" Type="http://schemas.openxmlformats.org/officeDocument/2006/relationships/image" Target="../media/image9.jpg"/><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hyperlink" Target="https://pxhere.com/de/photo/774103" TargetMode="External"/><Relationship Id="rId2" Type="http://schemas.openxmlformats.org/officeDocument/2006/relationships/image" Target="../media/image10.jpg"/><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hyperlink" Target="https://www.flickr.com/photos/110071476@N07/11104370906" TargetMode="External"/><Relationship Id="rId2" Type="http://schemas.openxmlformats.org/officeDocument/2006/relationships/image" Target="../media/image11.jpg"/><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9.xml"/><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9.xml"/><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9.xml"/><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9.xml"/><Relationship Id="rId4" Type="http://schemas.openxmlformats.org/officeDocument/2006/relationships/image" Target="../media/image13.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9.xml"/><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9.xml"/><Relationship Id="rId5" Type="http://schemas.openxmlformats.org/officeDocument/2006/relationships/image" Target="../media/image14.emf"/><Relationship Id="rId4" Type="http://schemas.openxmlformats.org/officeDocument/2006/relationships/image" Target="../media/image13.png"/></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3.xml"/><Relationship Id="rId5" Type="http://schemas.openxmlformats.org/officeDocument/2006/relationships/image" Target="../media/image18.png"/><Relationship Id="rId4" Type="http://schemas.openxmlformats.org/officeDocument/2006/relationships/image" Target="../media/image17.png"/></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hyperlink" Target="https://pixabay.com/pt/cadernos-cor-colorido-arco-%C3%ADris-991858/" TargetMode="External"/><Relationship Id="rId7" Type="http://schemas.openxmlformats.org/officeDocument/2006/relationships/hyperlink" Target="https://pxhere.com/es/photo/623860" TargetMode="External"/><Relationship Id="rId2" Type="http://schemas.openxmlformats.org/officeDocument/2006/relationships/image" Target="../media/image4.jpg"/><Relationship Id="rId1" Type="http://schemas.openxmlformats.org/officeDocument/2006/relationships/slideLayout" Target="../slideLayouts/slideLayout14.xml"/><Relationship Id="rId6" Type="http://schemas.openxmlformats.org/officeDocument/2006/relationships/image" Target="../media/image6.jpg"/><Relationship Id="rId5" Type="http://schemas.openxmlformats.org/officeDocument/2006/relationships/hyperlink" Target="https://pxhere.com/es/photo/958163" TargetMode="External"/><Relationship Id="rId4" Type="http://schemas.openxmlformats.org/officeDocument/2006/relationships/image" Target="../media/image5.jpg"/></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8" Type="http://schemas.openxmlformats.org/officeDocument/2006/relationships/image" Target="../media/image7.jpg"/><Relationship Id="rId3" Type="http://schemas.openxmlformats.org/officeDocument/2006/relationships/hyperlink" Target="https://pixabay.com/pt/cadernos-cor-colorido-arco-%C3%ADris-991858/" TargetMode="External"/><Relationship Id="rId7" Type="http://schemas.openxmlformats.org/officeDocument/2006/relationships/hyperlink" Target="https://pxhere.com/es/photo/623860" TargetMode="External"/><Relationship Id="rId2" Type="http://schemas.openxmlformats.org/officeDocument/2006/relationships/image" Target="../media/image4.jpg"/><Relationship Id="rId1" Type="http://schemas.openxmlformats.org/officeDocument/2006/relationships/slideLayout" Target="../slideLayouts/slideLayout14.xml"/><Relationship Id="rId6" Type="http://schemas.openxmlformats.org/officeDocument/2006/relationships/image" Target="../media/image6.jpg"/><Relationship Id="rId5" Type="http://schemas.openxmlformats.org/officeDocument/2006/relationships/hyperlink" Target="https://pxhere.com/es/photo/958163" TargetMode="External"/><Relationship Id="rId4" Type="http://schemas.openxmlformats.org/officeDocument/2006/relationships/image" Target="../media/image5.jpg"/><Relationship Id="rId9" Type="http://schemas.openxmlformats.org/officeDocument/2006/relationships/hyperlink" Target="https://pxhere.com/es/photo/935273"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hyperlink" Target="https://commons.wikimedia.org/wiki/File:Biblioteca_Casa_de_Col%C3%B3n_Nacho_Gonz%C3%A1lez.JPG" TargetMode="External"/><Relationship Id="rId2" Type="http://schemas.openxmlformats.org/officeDocument/2006/relationships/image" Target="../media/image8.JP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31"/>
          <p:cNvSpPr/>
          <p:nvPr/>
        </p:nvSpPr>
        <p:spPr>
          <a:xfrm>
            <a:off x="4865794" y="195974"/>
            <a:ext cx="3069900" cy="23409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31"/>
          <p:cNvSpPr/>
          <p:nvPr/>
        </p:nvSpPr>
        <p:spPr>
          <a:xfrm>
            <a:off x="637600" y="195974"/>
            <a:ext cx="4228200" cy="40923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1"/>
          <p:cNvSpPr/>
          <p:nvPr/>
        </p:nvSpPr>
        <p:spPr>
          <a:xfrm>
            <a:off x="4865794" y="2987551"/>
            <a:ext cx="3271200" cy="4368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31"/>
          <p:cNvSpPr txBox="1">
            <a:spLocks noGrp="1"/>
          </p:cNvSpPr>
          <p:nvPr>
            <p:ph type="subTitle" idx="1"/>
          </p:nvPr>
        </p:nvSpPr>
        <p:spPr>
          <a:xfrm>
            <a:off x="4572094" y="3529712"/>
            <a:ext cx="3858600" cy="4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solidFill>
                  <a:schemeClr val="accent5">
                    <a:lumMod val="60000"/>
                    <a:lumOff val="40000"/>
                  </a:schemeClr>
                </a:solidFill>
                <a:effectLst>
                  <a:outerShdw blurRad="38100" dist="38100" dir="2700000" algn="tl">
                    <a:srgbClr val="000000">
                      <a:alpha val="43137"/>
                    </a:srgbClr>
                  </a:outerShdw>
                </a:effectLst>
                <a:latin typeface="+mj-lt"/>
              </a:rPr>
              <a:t>IPN - UPIICSA</a:t>
            </a:r>
            <a:endParaRPr b="1" dirty="0">
              <a:solidFill>
                <a:schemeClr val="accent5">
                  <a:lumMod val="60000"/>
                  <a:lumOff val="40000"/>
                </a:schemeClr>
              </a:solidFill>
              <a:effectLst>
                <a:outerShdw blurRad="38100" dist="38100" dir="2700000" algn="tl">
                  <a:srgbClr val="000000">
                    <a:alpha val="43137"/>
                  </a:srgbClr>
                </a:outerShdw>
              </a:effectLst>
              <a:latin typeface="+mj-lt"/>
            </a:endParaRPr>
          </a:p>
        </p:txBody>
      </p:sp>
      <p:grpSp>
        <p:nvGrpSpPr>
          <p:cNvPr id="147" name="Google Shape;147;p31"/>
          <p:cNvGrpSpPr/>
          <p:nvPr/>
        </p:nvGrpSpPr>
        <p:grpSpPr>
          <a:xfrm>
            <a:off x="5049092" y="1085367"/>
            <a:ext cx="2800800" cy="584700"/>
            <a:chOff x="5100994" y="1589500"/>
            <a:chExt cx="2800800" cy="584700"/>
          </a:xfrm>
        </p:grpSpPr>
        <p:cxnSp>
          <p:nvCxnSpPr>
            <p:cNvPr id="148" name="Google Shape;148;p31"/>
            <p:cNvCxnSpPr/>
            <p:nvPr/>
          </p:nvCxnSpPr>
          <p:spPr>
            <a:xfrm rot="-5400000">
              <a:off x="4989844" y="1700650"/>
              <a:ext cx="584700" cy="362400"/>
            </a:xfrm>
            <a:prstGeom prst="bentConnector3">
              <a:avLst>
                <a:gd name="adj1" fmla="val 99996"/>
              </a:avLst>
            </a:prstGeom>
            <a:noFill/>
            <a:ln w="9525" cap="flat" cmpd="sng">
              <a:solidFill>
                <a:schemeClr val="lt1"/>
              </a:solidFill>
              <a:prstDash val="solid"/>
              <a:round/>
              <a:headEnd type="none" w="med" len="med"/>
              <a:tailEnd type="none" w="med" len="med"/>
            </a:ln>
          </p:spPr>
        </p:cxnSp>
        <p:cxnSp>
          <p:nvCxnSpPr>
            <p:cNvPr id="149" name="Google Shape;149;p31"/>
            <p:cNvCxnSpPr/>
            <p:nvPr/>
          </p:nvCxnSpPr>
          <p:spPr>
            <a:xfrm rot="5400000" flipH="1">
              <a:off x="7428244" y="1700650"/>
              <a:ext cx="584700" cy="362400"/>
            </a:xfrm>
            <a:prstGeom prst="bentConnector3">
              <a:avLst>
                <a:gd name="adj1" fmla="val 99996"/>
              </a:avLst>
            </a:prstGeom>
            <a:noFill/>
            <a:ln w="9525" cap="flat" cmpd="sng">
              <a:solidFill>
                <a:schemeClr val="lt1"/>
              </a:solidFill>
              <a:prstDash val="solid"/>
              <a:round/>
              <a:headEnd type="none" w="med" len="med"/>
              <a:tailEnd type="none" w="med" len="med"/>
            </a:ln>
          </p:spPr>
        </p:cxnSp>
      </p:grpSp>
      <p:pic>
        <p:nvPicPr>
          <p:cNvPr id="150" name="Google Shape;150;p31"/>
          <p:cNvPicPr preferRelativeResize="0"/>
          <p:nvPr/>
        </p:nvPicPr>
        <p:blipFill>
          <a:blip r:embed="rId3">
            <a:alphaModFix/>
          </a:blip>
          <a:stretch>
            <a:fillRect/>
          </a:stretch>
        </p:blipFill>
        <p:spPr>
          <a:xfrm>
            <a:off x="763875" y="764750"/>
            <a:ext cx="3003401" cy="3613999"/>
          </a:xfrm>
          <a:prstGeom prst="rect">
            <a:avLst/>
          </a:prstGeom>
          <a:noFill/>
          <a:ln>
            <a:noFill/>
          </a:ln>
        </p:spPr>
      </p:pic>
      <p:grpSp>
        <p:nvGrpSpPr>
          <p:cNvPr id="151" name="Google Shape;151;p31"/>
          <p:cNvGrpSpPr/>
          <p:nvPr/>
        </p:nvGrpSpPr>
        <p:grpSpPr>
          <a:xfrm>
            <a:off x="5459284" y="1862782"/>
            <a:ext cx="1882925" cy="628350"/>
            <a:chOff x="5559938" y="2594775"/>
            <a:chExt cx="1882925" cy="628350"/>
          </a:xfrm>
        </p:grpSpPr>
        <p:grpSp>
          <p:nvGrpSpPr>
            <p:cNvPr id="152" name="Google Shape;152;p31"/>
            <p:cNvGrpSpPr/>
            <p:nvPr/>
          </p:nvGrpSpPr>
          <p:grpSpPr>
            <a:xfrm>
              <a:off x="5559938" y="2594775"/>
              <a:ext cx="340200" cy="628350"/>
              <a:chOff x="5546500" y="2594775"/>
              <a:chExt cx="340200" cy="628350"/>
            </a:xfrm>
          </p:grpSpPr>
          <p:sp>
            <p:nvSpPr>
              <p:cNvPr id="153" name="Google Shape;153;p31"/>
              <p:cNvSpPr/>
              <p:nvPr/>
            </p:nvSpPr>
            <p:spPr>
              <a:xfrm>
                <a:off x="5816800" y="3153225"/>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4" name="Google Shape;154;p31"/>
              <p:cNvCxnSpPr>
                <a:stCxn id="153" idx="2"/>
              </p:cNvCxnSpPr>
              <p:nvPr/>
            </p:nvCxnSpPr>
            <p:spPr>
              <a:xfrm rot="10800000">
                <a:off x="5546500" y="2594775"/>
                <a:ext cx="270300" cy="593400"/>
              </a:xfrm>
              <a:prstGeom prst="bentConnector2">
                <a:avLst/>
              </a:prstGeom>
              <a:noFill/>
              <a:ln w="9525" cap="flat" cmpd="sng">
                <a:solidFill>
                  <a:schemeClr val="lt1"/>
                </a:solidFill>
                <a:prstDash val="solid"/>
                <a:round/>
                <a:headEnd type="none" w="med" len="med"/>
                <a:tailEnd type="none" w="med" len="med"/>
              </a:ln>
            </p:spPr>
          </p:cxnSp>
        </p:grpSp>
        <p:grpSp>
          <p:nvGrpSpPr>
            <p:cNvPr id="155" name="Google Shape;155;p31"/>
            <p:cNvGrpSpPr/>
            <p:nvPr/>
          </p:nvGrpSpPr>
          <p:grpSpPr>
            <a:xfrm flipH="1">
              <a:off x="7102663" y="2594775"/>
              <a:ext cx="340200" cy="628350"/>
              <a:chOff x="5546500" y="2594775"/>
              <a:chExt cx="340200" cy="628350"/>
            </a:xfrm>
          </p:grpSpPr>
          <p:sp>
            <p:nvSpPr>
              <p:cNvPr id="156" name="Google Shape;156;p31"/>
              <p:cNvSpPr/>
              <p:nvPr/>
            </p:nvSpPr>
            <p:spPr>
              <a:xfrm>
                <a:off x="5816800" y="3153225"/>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7" name="Google Shape;157;p31"/>
              <p:cNvCxnSpPr>
                <a:stCxn id="156" idx="2"/>
              </p:cNvCxnSpPr>
              <p:nvPr/>
            </p:nvCxnSpPr>
            <p:spPr>
              <a:xfrm rot="10800000">
                <a:off x="5546500" y="2594775"/>
                <a:ext cx="270300" cy="593400"/>
              </a:xfrm>
              <a:prstGeom prst="bentConnector2">
                <a:avLst/>
              </a:prstGeom>
              <a:noFill/>
              <a:ln w="9525" cap="flat" cmpd="sng">
                <a:solidFill>
                  <a:schemeClr val="lt1"/>
                </a:solidFill>
                <a:prstDash val="solid"/>
                <a:round/>
                <a:headEnd type="none" w="med" len="med"/>
                <a:tailEnd type="none" w="med" len="med"/>
              </a:ln>
            </p:spPr>
          </p:cxnSp>
        </p:grpSp>
      </p:grpSp>
      <p:sp>
        <p:nvSpPr>
          <p:cNvPr id="158" name="Google Shape;158;p31"/>
          <p:cNvSpPr txBox="1">
            <a:spLocks noGrp="1"/>
          </p:cNvSpPr>
          <p:nvPr>
            <p:ph type="ctrTitle"/>
          </p:nvPr>
        </p:nvSpPr>
        <p:spPr>
          <a:xfrm>
            <a:off x="4572094" y="1112590"/>
            <a:ext cx="3858600" cy="61152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dirty="0">
                <a:solidFill>
                  <a:schemeClr val="lt1"/>
                </a:solidFill>
              </a:rPr>
              <a:t>Base de Datos</a:t>
            </a:r>
            <a:endParaRPr sz="4000" dirty="0">
              <a:solidFill>
                <a:schemeClr val="dk1"/>
              </a:solidFill>
            </a:endParaRPr>
          </a:p>
        </p:txBody>
      </p:sp>
      <p:sp>
        <p:nvSpPr>
          <p:cNvPr id="2" name="Google Shape;158;p31">
            <a:extLst>
              <a:ext uri="{FF2B5EF4-FFF2-40B4-BE49-F238E27FC236}">
                <a16:creationId xmlns:a16="http://schemas.microsoft.com/office/drawing/2014/main" id="{A837510F-33B8-E067-8E2F-130C118B1CB7}"/>
              </a:ext>
            </a:extLst>
          </p:cNvPr>
          <p:cNvSpPr txBox="1">
            <a:spLocks/>
          </p:cNvSpPr>
          <p:nvPr/>
        </p:nvSpPr>
        <p:spPr>
          <a:xfrm>
            <a:off x="4405990" y="1744308"/>
            <a:ext cx="3858600" cy="6115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5200"/>
              <a:buFont typeface="Fugaz One"/>
              <a:buNone/>
              <a:defRPr sz="5300" b="0" i="0" u="none" strike="noStrike" cap="none">
                <a:solidFill>
                  <a:schemeClr val="lt1"/>
                </a:solidFill>
                <a:latin typeface="Fugaz One"/>
                <a:ea typeface="Fugaz One"/>
                <a:cs typeface="Fugaz One"/>
                <a:sym typeface="Fugaz One"/>
              </a:defRPr>
            </a:lvl1pPr>
            <a:lvl2pPr marR="0" lvl="1" algn="ctr" rtl="0">
              <a:lnSpc>
                <a:spcPct val="100000"/>
              </a:lnSpc>
              <a:spcBef>
                <a:spcPts val="0"/>
              </a:spcBef>
              <a:spcAft>
                <a:spcPts val="0"/>
              </a:spcAft>
              <a:buClr>
                <a:schemeClr val="lt1"/>
              </a:buClr>
              <a:buSzPts val="5200"/>
              <a:buFont typeface="Fugaz One"/>
              <a:buNone/>
              <a:defRPr sz="5200" b="0" i="0" u="none" strike="noStrike" cap="none">
                <a:solidFill>
                  <a:schemeClr val="lt1"/>
                </a:solidFill>
                <a:latin typeface="Fugaz One"/>
                <a:ea typeface="Fugaz One"/>
                <a:cs typeface="Fugaz One"/>
                <a:sym typeface="Fugaz One"/>
              </a:defRPr>
            </a:lvl2pPr>
            <a:lvl3pPr marR="0" lvl="2" algn="ctr" rtl="0">
              <a:lnSpc>
                <a:spcPct val="100000"/>
              </a:lnSpc>
              <a:spcBef>
                <a:spcPts val="0"/>
              </a:spcBef>
              <a:spcAft>
                <a:spcPts val="0"/>
              </a:spcAft>
              <a:buClr>
                <a:schemeClr val="lt1"/>
              </a:buClr>
              <a:buSzPts val="5200"/>
              <a:buFont typeface="Fugaz One"/>
              <a:buNone/>
              <a:defRPr sz="5200" b="0" i="0" u="none" strike="noStrike" cap="none">
                <a:solidFill>
                  <a:schemeClr val="lt1"/>
                </a:solidFill>
                <a:latin typeface="Fugaz One"/>
                <a:ea typeface="Fugaz One"/>
                <a:cs typeface="Fugaz One"/>
                <a:sym typeface="Fugaz One"/>
              </a:defRPr>
            </a:lvl3pPr>
            <a:lvl4pPr marR="0" lvl="3" algn="ctr" rtl="0">
              <a:lnSpc>
                <a:spcPct val="100000"/>
              </a:lnSpc>
              <a:spcBef>
                <a:spcPts val="0"/>
              </a:spcBef>
              <a:spcAft>
                <a:spcPts val="0"/>
              </a:spcAft>
              <a:buClr>
                <a:schemeClr val="lt1"/>
              </a:buClr>
              <a:buSzPts val="5200"/>
              <a:buFont typeface="Fugaz One"/>
              <a:buNone/>
              <a:defRPr sz="5200" b="0" i="0" u="none" strike="noStrike" cap="none">
                <a:solidFill>
                  <a:schemeClr val="lt1"/>
                </a:solidFill>
                <a:latin typeface="Fugaz One"/>
                <a:ea typeface="Fugaz One"/>
                <a:cs typeface="Fugaz One"/>
                <a:sym typeface="Fugaz One"/>
              </a:defRPr>
            </a:lvl4pPr>
            <a:lvl5pPr marR="0" lvl="4" algn="ctr" rtl="0">
              <a:lnSpc>
                <a:spcPct val="100000"/>
              </a:lnSpc>
              <a:spcBef>
                <a:spcPts val="0"/>
              </a:spcBef>
              <a:spcAft>
                <a:spcPts val="0"/>
              </a:spcAft>
              <a:buClr>
                <a:schemeClr val="lt1"/>
              </a:buClr>
              <a:buSzPts val="5200"/>
              <a:buFont typeface="Fugaz One"/>
              <a:buNone/>
              <a:defRPr sz="5200" b="0" i="0" u="none" strike="noStrike" cap="none">
                <a:solidFill>
                  <a:schemeClr val="lt1"/>
                </a:solidFill>
                <a:latin typeface="Fugaz One"/>
                <a:ea typeface="Fugaz One"/>
                <a:cs typeface="Fugaz One"/>
                <a:sym typeface="Fugaz One"/>
              </a:defRPr>
            </a:lvl5pPr>
            <a:lvl6pPr marR="0" lvl="5" algn="ctr" rtl="0">
              <a:lnSpc>
                <a:spcPct val="100000"/>
              </a:lnSpc>
              <a:spcBef>
                <a:spcPts val="0"/>
              </a:spcBef>
              <a:spcAft>
                <a:spcPts val="0"/>
              </a:spcAft>
              <a:buClr>
                <a:schemeClr val="lt1"/>
              </a:buClr>
              <a:buSzPts val="5200"/>
              <a:buFont typeface="Fugaz One"/>
              <a:buNone/>
              <a:defRPr sz="5200" b="0" i="0" u="none" strike="noStrike" cap="none">
                <a:solidFill>
                  <a:schemeClr val="lt1"/>
                </a:solidFill>
                <a:latin typeface="Fugaz One"/>
                <a:ea typeface="Fugaz One"/>
                <a:cs typeface="Fugaz One"/>
                <a:sym typeface="Fugaz One"/>
              </a:defRPr>
            </a:lvl6pPr>
            <a:lvl7pPr marR="0" lvl="6" algn="ctr" rtl="0">
              <a:lnSpc>
                <a:spcPct val="100000"/>
              </a:lnSpc>
              <a:spcBef>
                <a:spcPts val="0"/>
              </a:spcBef>
              <a:spcAft>
                <a:spcPts val="0"/>
              </a:spcAft>
              <a:buClr>
                <a:schemeClr val="lt1"/>
              </a:buClr>
              <a:buSzPts val="5200"/>
              <a:buFont typeface="Fugaz One"/>
              <a:buNone/>
              <a:defRPr sz="5200" b="0" i="0" u="none" strike="noStrike" cap="none">
                <a:solidFill>
                  <a:schemeClr val="lt1"/>
                </a:solidFill>
                <a:latin typeface="Fugaz One"/>
                <a:ea typeface="Fugaz One"/>
                <a:cs typeface="Fugaz One"/>
                <a:sym typeface="Fugaz One"/>
              </a:defRPr>
            </a:lvl7pPr>
            <a:lvl8pPr marR="0" lvl="7" algn="ctr" rtl="0">
              <a:lnSpc>
                <a:spcPct val="100000"/>
              </a:lnSpc>
              <a:spcBef>
                <a:spcPts val="0"/>
              </a:spcBef>
              <a:spcAft>
                <a:spcPts val="0"/>
              </a:spcAft>
              <a:buClr>
                <a:schemeClr val="lt1"/>
              </a:buClr>
              <a:buSzPts val="5200"/>
              <a:buFont typeface="Fugaz One"/>
              <a:buNone/>
              <a:defRPr sz="5200" b="0" i="0" u="none" strike="noStrike" cap="none">
                <a:solidFill>
                  <a:schemeClr val="lt1"/>
                </a:solidFill>
                <a:latin typeface="Fugaz One"/>
                <a:ea typeface="Fugaz One"/>
                <a:cs typeface="Fugaz One"/>
                <a:sym typeface="Fugaz One"/>
              </a:defRPr>
            </a:lvl8pPr>
            <a:lvl9pPr marR="0" lvl="8" algn="ctr" rtl="0">
              <a:lnSpc>
                <a:spcPct val="100000"/>
              </a:lnSpc>
              <a:spcBef>
                <a:spcPts val="0"/>
              </a:spcBef>
              <a:spcAft>
                <a:spcPts val="0"/>
              </a:spcAft>
              <a:buClr>
                <a:schemeClr val="lt1"/>
              </a:buClr>
              <a:buSzPts val="5200"/>
              <a:buFont typeface="Fugaz One"/>
              <a:buNone/>
              <a:defRPr sz="5200" b="0" i="0" u="none" strike="noStrike" cap="none">
                <a:solidFill>
                  <a:schemeClr val="lt1"/>
                </a:solidFill>
                <a:latin typeface="Fugaz One"/>
                <a:ea typeface="Fugaz One"/>
                <a:cs typeface="Fugaz One"/>
                <a:sym typeface="Fugaz One"/>
              </a:defRPr>
            </a:lvl9pPr>
          </a:lstStyle>
          <a:p>
            <a:r>
              <a:rPr lang="es-MX" sz="4000" dirty="0"/>
              <a:t> NoSQL </a:t>
            </a:r>
            <a:endParaRPr lang="es-MX" sz="4000" dirty="0">
              <a:solidFill>
                <a:schemeClr val="dk1"/>
              </a:solidFill>
            </a:endParaRPr>
          </a:p>
        </p:txBody>
      </p:sp>
      <p:sp>
        <p:nvSpPr>
          <p:cNvPr id="3" name="Google Shape;158;p31">
            <a:extLst>
              <a:ext uri="{FF2B5EF4-FFF2-40B4-BE49-F238E27FC236}">
                <a16:creationId xmlns:a16="http://schemas.microsoft.com/office/drawing/2014/main" id="{95C5DA63-4B68-E5AE-A9C0-0F5071728A9F}"/>
              </a:ext>
            </a:extLst>
          </p:cNvPr>
          <p:cNvSpPr txBox="1">
            <a:spLocks/>
          </p:cNvSpPr>
          <p:nvPr/>
        </p:nvSpPr>
        <p:spPr>
          <a:xfrm>
            <a:off x="4865794" y="2984341"/>
            <a:ext cx="3271200" cy="46147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5200"/>
              <a:buFont typeface="Fugaz One"/>
              <a:buNone/>
              <a:defRPr sz="5300" b="0" i="0" u="none" strike="noStrike" cap="none">
                <a:solidFill>
                  <a:schemeClr val="lt1"/>
                </a:solidFill>
                <a:latin typeface="Fugaz One"/>
                <a:ea typeface="Fugaz One"/>
                <a:cs typeface="Fugaz One"/>
                <a:sym typeface="Fugaz One"/>
              </a:defRPr>
            </a:lvl1pPr>
            <a:lvl2pPr marR="0" lvl="1" algn="ctr" rtl="0">
              <a:lnSpc>
                <a:spcPct val="100000"/>
              </a:lnSpc>
              <a:spcBef>
                <a:spcPts val="0"/>
              </a:spcBef>
              <a:spcAft>
                <a:spcPts val="0"/>
              </a:spcAft>
              <a:buClr>
                <a:schemeClr val="lt1"/>
              </a:buClr>
              <a:buSzPts val="5200"/>
              <a:buFont typeface="Fugaz One"/>
              <a:buNone/>
              <a:defRPr sz="5200" b="0" i="0" u="none" strike="noStrike" cap="none">
                <a:solidFill>
                  <a:schemeClr val="lt1"/>
                </a:solidFill>
                <a:latin typeface="Fugaz One"/>
                <a:ea typeface="Fugaz One"/>
                <a:cs typeface="Fugaz One"/>
                <a:sym typeface="Fugaz One"/>
              </a:defRPr>
            </a:lvl2pPr>
            <a:lvl3pPr marR="0" lvl="2" algn="ctr" rtl="0">
              <a:lnSpc>
                <a:spcPct val="100000"/>
              </a:lnSpc>
              <a:spcBef>
                <a:spcPts val="0"/>
              </a:spcBef>
              <a:spcAft>
                <a:spcPts val="0"/>
              </a:spcAft>
              <a:buClr>
                <a:schemeClr val="lt1"/>
              </a:buClr>
              <a:buSzPts val="5200"/>
              <a:buFont typeface="Fugaz One"/>
              <a:buNone/>
              <a:defRPr sz="5200" b="0" i="0" u="none" strike="noStrike" cap="none">
                <a:solidFill>
                  <a:schemeClr val="lt1"/>
                </a:solidFill>
                <a:latin typeface="Fugaz One"/>
                <a:ea typeface="Fugaz One"/>
                <a:cs typeface="Fugaz One"/>
                <a:sym typeface="Fugaz One"/>
              </a:defRPr>
            </a:lvl3pPr>
            <a:lvl4pPr marR="0" lvl="3" algn="ctr" rtl="0">
              <a:lnSpc>
                <a:spcPct val="100000"/>
              </a:lnSpc>
              <a:spcBef>
                <a:spcPts val="0"/>
              </a:spcBef>
              <a:spcAft>
                <a:spcPts val="0"/>
              </a:spcAft>
              <a:buClr>
                <a:schemeClr val="lt1"/>
              </a:buClr>
              <a:buSzPts val="5200"/>
              <a:buFont typeface="Fugaz One"/>
              <a:buNone/>
              <a:defRPr sz="5200" b="0" i="0" u="none" strike="noStrike" cap="none">
                <a:solidFill>
                  <a:schemeClr val="lt1"/>
                </a:solidFill>
                <a:latin typeface="Fugaz One"/>
                <a:ea typeface="Fugaz One"/>
                <a:cs typeface="Fugaz One"/>
                <a:sym typeface="Fugaz One"/>
              </a:defRPr>
            </a:lvl4pPr>
            <a:lvl5pPr marR="0" lvl="4" algn="ctr" rtl="0">
              <a:lnSpc>
                <a:spcPct val="100000"/>
              </a:lnSpc>
              <a:spcBef>
                <a:spcPts val="0"/>
              </a:spcBef>
              <a:spcAft>
                <a:spcPts val="0"/>
              </a:spcAft>
              <a:buClr>
                <a:schemeClr val="lt1"/>
              </a:buClr>
              <a:buSzPts val="5200"/>
              <a:buFont typeface="Fugaz One"/>
              <a:buNone/>
              <a:defRPr sz="5200" b="0" i="0" u="none" strike="noStrike" cap="none">
                <a:solidFill>
                  <a:schemeClr val="lt1"/>
                </a:solidFill>
                <a:latin typeface="Fugaz One"/>
                <a:ea typeface="Fugaz One"/>
                <a:cs typeface="Fugaz One"/>
                <a:sym typeface="Fugaz One"/>
              </a:defRPr>
            </a:lvl5pPr>
            <a:lvl6pPr marR="0" lvl="5" algn="ctr" rtl="0">
              <a:lnSpc>
                <a:spcPct val="100000"/>
              </a:lnSpc>
              <a:spcBef>
                <a:spcPts val="0"/>
              </a:spcBef>
              <a:spcAft>
                <a:spcPts val="0"/>
              </a:spcAft>
              <a:buClr>
                <a:schemeClr val="lt1"/>
              </a:buClr>
              <a:buSzPts val="5200"/>
              <a:buFont typeface="Fugaz One"/>
              <a:buNone/>
              <a:defRPr sz="5200" b="0" i="0" u="none" strike="noStrike" cap="none">
                <a:solidFill>
                  <a:schemeClr val="lt1"/>
                </a:solidFill>
                <a:latin typeface="Fugaz One"/>
                <a:ea typeface="Fugaz One"/>
                <a:cs typeface="Fugaz One"/>
                <a:sym typeface="Fugaz One"/>
              </a:defRPr>
            </a:lvl6pPr>
            <a:lvl7pPr marR="0" lvl="6" algn="ctr" rtl="0">
              <a:lnSpc>
                <a:spcPct val="100000"/>
              </a:lnSpc>
              <a:spcBef>
                <a:spcPts val="0"/>
              </a:spcBef>
              <a:spcAft>
                <a:spcPts val="0"/>
              </a:spcAft>
              <a:buClr>
                <a:schemeClr val="lt1"/>
              </a:buClr>
              <a:buSzPts val="5200"/>
              <a:buFont typeface="Fugaz One"/>
              <a:buNone/>
              <a:defRPr sz="5200" b="0" i="0" u="none" strike="noStrike" cap="none">
                <a:solidFill>
                  <a:schemeClr val="lt1"/>
                </a:solidFill>
                <a:latin typeface="Fugaz One"/>
                <a:ea typeface="Fugaz One"/>
                <a:cs typeface="Fugaz One"/>
                <a:sym typeface="Fugaz One"/>
              </a:defRPr>
            </a:lvl7pPr>
            <a:lvl8pPr marR="0" lvl="7" algn="ctr" rtl="0">
              <a:lnSpc>
                <a:spcPct val="100000"/>
              </a:lnSpc>
              <a:spcBef>
                <a:spcPts val="0"/>
              </a:spcBef>
              <a:spcAft>
                <a:spcPts val="0"/>
              </a:spcAft>
              <a:buClr>
                <a:schemeClr val="lt1"/>
              </a:buClr>
              <a:buSzPts val="5200"/>
              <a:buFont typeface="Fugaz One"/>
              <a:buNone/>
              <a:defRPr sz="5200" b="0" i="0" u="none" strike="noStrike" cap="none">
                <a:solidFill>
                  <a:schemeClr val="lt1"/>
                </a:solidFill>
                <a:latin typeface="Fugaz One"/>
                <a:ea typeface="Fugaz One"/>
                <a:cs typeface="Fugaz One"/>
                <a:sym typeface="Fugaz One"/>
              </a:defRPr>
            </a:lvl8pPr>
            <a:lvl9pPr marR="0" lvl="8" algn="ctr" rtl="0">
              <a:lnSpc>
                <a:spcPct val="100000"/>
              </a:lnSpc>
              <a:spcBef>
                <a:spcPts val="0"/>
              </a:spcBef>
              <a:spcAft>
                <a:spcPts val="0"/>
              </a:spcAft>
              <a:buClr>
                <a:schemeClr val="lt1"/>
              </a:buClr>
              <a:buSzPts val="5200"/>
              <a:buFont typeface="Fugaz One"/>
              <a:buNone/>
              <a:defRPr sz="5200" b="0" i="0" u="none" strike="noStrike" cap="none">
                <a:solidFill>
                  <a:schemeClr val="lt1"/>
                </a:solidFill>
                <a:latin typeface="Fugaz One"/>
                <a:ea typeface="Fugaz One"/>
                <a:cs typeface="Fugaz One"/>
                <a:sym typeface="Fugaz One"/>
              </a:defRPr>
            </a:lvl9pPr>
          </a:lstStyle>
          <a:p>
            <a:r>
              <a:rPr lang="es-MX" sz="2800" dirty="0">
                <a:solidFill>
                  <a:schemeClr val="dk1"/>
                </a:solidFill>
              </a:rPr>
              <a:t>Clave - Valor</a:t>
            </a:r>
            <a:endParaRPr lang="es-MX" sz="5400" dirty="0">
              <a:solidFill>
                <a:schemeClr val="dk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1CC958-EB62-6596-9A81-14E388E4D471}"/>
            </a:ext>
          </a:extLst>
        </p:cNvPr>
        <p:cNvGrpSpPr/>
        <p:nvPr/>
      </p:nvGrpSpPr>
      <p:grpSpPr>
        <a:xfrm>
          <a:off x="0" y="0"/>
          <a:ext cx="0" cy="0"/>
          <a:chOff x="0" y="0"/>
          <a:chExt cx="0" cy="0"/>
        </a:xfrm>
      </p:grpSpPr>
      <p:sp>
        <p:nvSpPr>
          <p:cNvPr id="4" name="CuadroTexto 3">
            <a:extLst>
              <a:ext uri="{FF2B5EF4-FFF2-40B4-BE49-F238E27FC236}">
                <a16:creationId xmlns:a16="http://schemas.microsoft.com/office/drawing/2014/main" id="{CB57DA13-4321-EDE2-E445-4B37A1DA60D5}"/>
              </a:ext>
            </a:extLst>
          </p:cNvPr>
          <p:cNvSpPr txBox="1"/>
          <p:nvPr/>
        </p:nvSpPr>
        <p:spPr>
          <a:xfrm>
            <a:off x="275958" y="1223635"/>
            <a:ext cx="4885660" cy="3139321"/>
          </a:xfrm>
          <a:prstGeom prst="rect">
            <a:avLst/>
          </a:prstGeom>
          <a:noFill/>
        </p:spPr>
        <p:txBody>
          <a:bodyPr wrap="square" anchor="ctr">
            <a:noAutofit/>
          </a:bodyPr>
          <a:lstStyle/>
          <a:p>
            <a:pPr algn="ctr">
              <a:spcBef>
                <a:spcPts val="1000"/>
              </a:spcBef>
              <a:spcAft>
                <a:spcPts val="1000"/>
              </a:spcAft>
            </a:pPr>
            <a:r>
              <a:rPr lang="es-MX" sz="2000" b="1" dirty="0">
                <a:solidFill>
                  <a:schemeClr val="bg1"/>
                </a:solidFill>
              </a:rPr>
              <a:t> Lista de Contactos Personalizada</a:t>
            </a:r>
          </a:p>
          <a:p>
            <a:pPr algn="ctr">
              <a:spcBef>
                <a:spcPts val="1000"/>
              </a:spcBef>
              <a:spcAft>
                <a:spcPts val="1000"/>
              </a:spcAft>
            </a:pPr>
            <a:r>
              <a:rPr lang="es-MX" sz="1800" dirty="0">
                <a:solidFill>
                  <a:schemeClr val="accent5">
                    <a:lumMod val="20000"/>
                    <a:lumOff val="80000"/>
                  </a:schemeClr>
                </a:solidFill>
              </a:rPr>
              <a:t>Es como tener una lista de contactos donde cada persona está identificada por un nombre único. Cuando necesitas la información de alguien, simplemente buscas su nombre y obtienes toda su información de contacto de inmediato.</a:t>
            </a:r>
          </a:p>
        </p:txBody>
      </p:sp>
      <p:sp>
        <p:nvSpPr>
          <p:cNvPr id="6" name="CuadroTexto 5">
            <a:extLst>
              <a:ext uri="{FF2B5EF4-FFF2-40B4-BE49-F238E27FC236}">
                <a16:creationId xmlns:a16="http://schemas.microsoft.com/office/drawing/2014/main" id="{48489A2E-595E-DD1F-888E-D82931AF7822}"/>
              </a:ext>
            </a:extLst>
          </p:cNvPr>
          <p:cNvSpPr txBox="1"/>
          <p:nvPr/>
        </p:nvSpPr>
        <p:spPr>
          <a:xfrm>
            <a:off x="237135" y="230259"/>
            <a:ext cx="5876586" cy="461665"/>
          </a:xfrm>
          <a:prstGeom prst="rect">
            <a:avLst/>
          </a:prstGeom>
          <a:noFill/>
        </p:spPr>
        <p:txBody>
          <a:bodyPr wrap="square">
            <a:spAutoFit/>
          </a:bodyPr>
          <a:lstStyle/>
          <a:p>
            <a:r>
              <a:rPr lang="es-MX" sz="2400" b="1" dirty="0">
                <a:solidFill>
                  <a:schemeClr val="accent6">
                    <a:lumMod val="20000"/>
                    <a:lumOff val="80000"/>
                  </a:schemeClr>
                </a:solidFill>
              </a:rPr>
              <a:t>BASE DE DATOS </a:t>
            </a:r>
            <a:r>
              <a:rPr lang="es-MX" sz="2400" b="1" dirty="0">
                <a:solidFill>
                  <a:schemeClr val="accent6">
                    <a:lumMod val="20000"/>
                    <a:lumOff val="80000"/>
                  </a:schemeClr>
                </a:solidFill>
                <a:latin typeface="+mj-lt"/>
              </a:rPr>
              <a:t>CLAVE-VALOR</a:t>
            </a:r>
            <a:r>
              <a:rPr lang="es-MX" sz="2400" b="1" dirty="0">
                <a:solidFill>
                  <a:schemeClr val="accent6">
                    <a:lumMod val="20000"/>
                    <a:lumOff val="80000"/>
                  </a:schemeClr>
                </a:solidFill>
              </a:rPr>
              <a:t> </a:t>
            </a:r>
          </a:p>
        </p:txBody>
      </p:sp>
      <p:cxnSp>
        <p:nvCxnSpPr>
          <p:cNvPr id="8" name="Conector recto 7">
            <a:extLst>
              <a:ext uri="{FF2B5EF4-FFF2-40B4-BE49-F238E27FC236}">
                <a16:creationId xmlns:a16="http://schemas.microsoft.com/office/drawing/2014/main" id="{C1C0F8F1-16A5-5A0B-ACC6-EE955B7621B7}"/>
              </a:ext>
            </a:extLst>
          </p:cNvPr>
          <p:cNvCxnSpPr/>
          <p:nvPr/>
        </p:nvCxnSpPr>
        <p:spPr>
          <a:xfrm>
            <a:off x="237135" y="691924"/>
            <a:ext cx="4963306"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9" name="Elipse 18">
            <a:extLst>
              <a:ext uri="{FF2B5EF4-FFF2-40B4-BE49-F238E27FC236}">
                <a16:creationId xmlns:a16="http://schemas.microsoft.com/office/drawing/2014/main" id="{4D95F6B1-C59C-C106-8A99-7C77DFD6CE7A}"/>
              </a:ext>
            </a:extLst>
          </p:cNvPr>
          <p:cNvSpPr/>
          <p:nvPr/>
        </p:nvSpPr>
        <p:spPr>
          <a:xfrm>
            <a:off x="5547536" y="1135015"/>
            <a:ext cx="3097445" cy="3227941"/>
          </a:xfrm>
          <a:prstGeom prst="ellipse">
            <a:avLst/>
          </a:prstGeom>
          <a:blipFill>
            <a:blip r:embed="rId2">
              <a:extLst>
                <a:ext uri="{837473B0-CC2E-450A-ABE3-18F120FF3D39}">
                  <a1611:picAttrSrcUrl xmlns:a1611="http://schemas.microsoft.com/office/drawing/2016/11/main" r:id="rId3"/>
                </a:ext>
              </a:extLst>
            </a:blip>
            <a:stretch>
              <a:fillRect/>
            </a:stretch>
          </a:blipFill>
          <a:ln>
            <a:noFill/>
          </a:ln>
          <a:effectLst>
            <a:outerShdw blurRad="50800" dist="38100" algn="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MX"/>
          </a:p>
        </p:txBody>
      </p:sp>
    </p:spTree>
    <p:extLst>
      <p:ext uri="{BB962C8B-B14F-4D97-AF65-F5344CB8AC3E}">
        <p14:creationId xmlns:p14="http://schemas.microsoft.com/office/powerpoint/2010/main" val="16268265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BEAE0A-A845-2CDD-D338-5609CEADA3E4}"/>
            </a:ext>
          </a:extLst>
        </p:cNvPr>
        <p:cNvGrpSpPr/>
        <p:nvPr/>
      </p:nvGrpSpPr>
      <p:grpSpPr>
        <a:xfrm>
          <a:off x="0" y="0"/>
          <a:ext cx="0" cy="0"/>
          <a:chOff x="0" y="0"/>
          <a:chExt cx="0" cy="0"/>
        </a:xfrm>
      </p:grpSpPr>
      <p:sp>
        <p:nvSpPr>
          <p:cNvPr id="4" name="CuadroTexto 3">
            <a:extLst>
              <a:ext uri="{FF2B5EF4-FFF2-40B4-BE49-F238E27FC236}">
                <a16:creationId xmlns:a16="http://schemas.microsoft.com/office/drawing/2014/main" id="{69F50D4A-BE13-7778-AA86-CAE65E31024B}"/>
              </a:ext>
            </a:extLst>
          </p:cNvPr>
          <p:cNvSpPr txBox="1"/>
          <p:nvPr/>
        </p:nvSpPr>
        <p:spPr>
          <a:xfrm>
            <a:off x="3935591" y="1312255"/>
            <a:ext cx="4885660" cy="3600981"/>
          </a:xfrm>
          <a:prstGeom prst="rect">
            <a:avLst/>
          </a:prstGeom>
          <a:noFill/>
        </p:spPr>
        <p:txBody>
          <a:bodyPr wrap="square" anchor="ctr">
            <a:noAutofit/>
          </a:bodyPr>
          <a:lstStyle/>
          <a:p>
            <a:pPr algn="ctr">
              <a:spcBef>
                <a:spcPts val="1000"/>
              </a:spcBef>
              <a:spcAft>
                <a:spcPts val="1000"/>
              </a:spcAft>
            </a:pPr>
            <a:r>
              <a:rPr lang="es-MX" sz="2400" b="1" dirty="0">
                <a:solidFill>
                  <a:schemeClr val="bg1"/>
                </a:solidFill>
              </a:rPr>
              <a:t>Tablero de Pedidos</a:t>
            </a:r>
          </a:p>
          <a:p>
            <a:pPr algn="ctr">
              <a:spcBef>
                <a:spcPts val="1000"/>
              </a:spcBef>
              <a:spcAft>
                <a:spcPts val="1000"/>
              </a:spcAft>
            </a:pPr>
            <a:r>
              <a:rPr lang="es-MX" sz="1800" dirty="0">
                <a:solidFill>
                  <a:schemeClr val="accent5">
                    <a:lumMod val="20000"/>
                    <a:lumOff val="80000"/>
                  </a:schemeClr>
                </a:solidFill>
              </a:rPr>
              <a:t>Imagina que la cocina de un restaurante tiene un tablero donde cada pedido está representado por una tarjeta única. Cada tarjeta tiene la información detallada del pedido, como el número de mesa, los platos solicitados y la hora de entrega. Cuando los chefs necesitan preparar un pedido, simplemente buscan la tarjeta correspondiente en el tablero y comienzan a cocinar.</a:t>
            </a:r>
          </a:p>
        </p:txBody>
      </p:sp>
      <p:sp>
        <p:nvSpPr>
          <p:cNvPr id="6" name="CuadroTexto 5">
            <a:extLst>
              <a:ext uri="{FF2B5EF4-FFF2-40B4-BE49-F238E27FC236}">
                <a16:creationId xmlns:a16="http://schemas.microsoft.com/office/drawing/2014/main" id="{6C856425-6452-80B7-9FF9-CA4438675EA1}"/>
              </a:ext>
            </a:extLst>
          </p:cNvPr>
          <p:cNvSpPr txBox="1"/>
          <p:nvPr/>
        </p:nvSpPr>
        <p:spPr>
          <a:xfrm>
            <a:off x="237135" y="230259"/>
            <a:ext cx="5876586" cy="461665"/>
          </a:xfrm>
          <a:prstGeom prst="rect">
            <a:avLst/>
          </a:prstGeom>
          <a:noFill/>
        </p:spPr>
        <p:txBody>
          <a:bodyPr wrap="square">
            <a:spAutoFit/>
          </a:bodyPr>
          <a:lstStyle/>
          <a:p>
            <a:r>
              <a:rPr lang="es-MX" sz="2400" b="1" dirty="0">
                <a:solidFill>
                  <a:schemeClr val="accent6">
                    <a:lumMod val="20000"/>
                    <a:lumOff val="80000"/>
                  </a:schemeClr>
                </a:solidFill>
              </a:rPr>
              <a:t>BASE DE DATOS </a:t>
            </a:r>
            <a:r>
              <a:rPr lang="es-MX" sz="2400" b="1" dirty="0">
                <a:solidFill>
                  <a:schemeClr val="accent6">
                    <a:lumMod val="20000"/>
                    <a:lumOff val="80000"/>
                  </a:schemeClr>
                </a:solidFill>
                <a:latin typeface="+mj-lt"/>
              </a:rPr>
              <a:t>CLAVE-VALOR</a:t>
            </a:r>
            <a:r>
              <a:rPr lang="es-MX" sz="2400" b="1" dirty="0">
                <a:solidFill>
                  <a:schemeClr val="accent6">
                    <a:lumMod val="20000"/>
                    <a:lumOff val="80000"/>
                  </a:schemeClr>
                </a:solidFill>
              </a:rPr>
              <a:t> </a:t>
            </a:r>
          </a:p>
        </p:txBody>
      </p:sp>
      <p:cxnSp>
        <p:nvCxnSpPr>
          <p:cNvPr id="8" name="Conector recto 7">
            <a:extLst>
              <a:ext uri="{FF2B5EF4-FFF2-40B4-BE49-F238E27FC236}">
                <a16:creationId xmlns:a16="http://schemas.microsoft.com/office/drawing/2014/main" id="{18F1D099-020D-81D8-FFE3-3B7E457086A8}"/>
              </a:ext>
            </a:extLst>
          </p:cNvPr>
          <p:cNvCxnSpPr/>
          <p:nvPr/>
        </p:nvCxnSpPr>
        <p:spPr>
          <a:xfrm>
            <a:off x="237135" y="691924"/>
            <a:ext cx="4963306"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9" name="Elipse 18">
            <a:extLst>
              <a:ext uri="{FF2B5EF4-FFF2-40B4-BE49-F238E27FC236}">
                <a16:creationId xmlns:a16="http://schemas.microsoft.com/office/drawing/2014/main" id="{E75B1335-E5AD-3C06-B86C-6C2CB70A1814}"/>
              </a:ext>
            </a:extLst>
          </p:cNvPr>
          <p:cNvSpPr/>
          <p:nvPr/>
        </p:nvSpPr>
        <p:spPr>
          <a:xfrm>
            <a:off x="481792" y="1153589"/>
            <a:ext cx="3097445" cy="3227941"/>
          </a:xfrm>
          <a:prstGeom prst="ellipse">
            <a:avLst/>
          </a:prstGeom>
          <a:blipFill>
            <a:blip r:embed="rId2">
              <a:extLst>
                <a:ext uri="{837473B0-CC2E-450A-ABE3-18F120FF3D39}">
                  <a1611:picAttrSrcUrl xmlns:a1611="http://schemas.microsoft.com/office/drawing/2016/11/main" r:id="rId3"/>
                </a:ext>
              </a:extLst>
            </a:blip>
            <a:stretch>
              <a:fillRect/>
            </a:stretch>
          </a:blipFill>
          <a:ln>
            <a:noFill/>
          </a:ln>
          <a:effectLst>
            <a:outerShdw blurRad="50800" dist="38100" algn="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MX"/>
          </a:p>
        </p:txBody>
      </p:sp>
    </p:spTree>
    <p:extLst>
      <p:ext uri="{BB962C8B-B14F-4D97-AF65-F5344CB8AC3E}">
        <p14:creationId xmlns:p14="http://schemas.microsoft.com/office/powerpoint/2010/main" val="37177710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99EBF4-8B06-D7BF-393B-C872694402A1}"/>
            </a:ext>
          </a:extLst>
        </p:cNvPr>
        <p:cNvGrpSpPr/>
        <p:nvPr/>
      </p:nvGrpSpPr>
      <p:grpSpPr>
        <a:xfrm>
          <a:off x="0" y="0"/>
          <a:ext cx="0" cy="0"/>
          <a:chOff x="0" y="0"/>
          <a:chExt cx="0" cy="0"/>
        </a:xfrm>
      </p:grpSpPr>
      <p:sp>
        <p:nvSpPr>
          <p:cNvPr id="4" name="CuadroTexto 3">
            <a:extLst>
              <a:ext uri="{FF2B5EF4-FFF2-40B4-BE49-F238E27FC236}">
                <a16:creationId xmlns:a16="http://schemas.microsoft.com/office/drawing/2014/main" id="{45B8F687-AFDD-A65E-84C7-49D08DAB7700}"/>
              </a:ext>
            </a:extLst>
          </p:cNvPr>
          <p:cNvSpPr txBox="1"/>
          <p:nvPr/>
        </p:nvSpPr>
        <p:spPr>
          <a:xfrm>
            <a:off x="275958" y="1223635"/>
            <a:ext cx="4885660" cy="3513617"/>
          </a:xfrm>
          <a:prstGeom prst="rect">
            <a:avLst/>
          </a:prstGeom>
          <a:noFill/>
        </p:spPr>
        <p:txBody>
          <a:bodyPr wrap="square" anchor="ctr">
            <a:noAutofit/>
          </a:bodyPr>
          <a:lstStyle/>
          <a:p>
            <a:pPr algn="ctr">
              <a:spcBef>
                <a:spcPts val="1000"/>
              </a:spcBef>
              <a:spcAft>
                <a:spcPts val="1000"/>
              </a:spcAft>
            </a:pPr>
            <a:r>
              <a:rPr lang="es-MX" sz="2000" b="1" dirty="0">
                <a:solidFill>
                  <a:schemeClr val="bg1"/>
                </a:solidFill>
              </a:rPr>
              <a:t> Tablero de Tareas Pendientes</a:t>
            </a:r>
          </a:p>
          <a:p>
            <a:pPr algn="ctr">
              <a:spcBef>
                <a:spcPts val="1000"/>
              </a:spcBef>
              <a:spcAft>
                <a:spcPts val="1000"/>
              </a:spcAft>
            </a:pPr>
            <a:r>
              <a:rPr lang="es-MX" sz="1800" dirty="0">
                <a:solidFill>
                  <a:schemeClr val="accent5">
                    <a:lumMod val="20000"/>
                    <a:lumOff val="80000"/>
                  </a:schemeClr>
                </a:solidFill>
              </a:rPr>
              <a:t>En la zona de atención al cliente, hay un tablero donde se muestran todas las tareas pendientes, como pedidos por procesar, clientes en espera, etc. Cada tarea está representada por una tarjeta única que contiene detalles relevantes. Los empleados pueden buscar la tarjeta correspondiente en el tablero y ocuparse de la tarea según sea necesario.</a:t>
            </a:r>
          </a:p>
        </p:txBody>
      </p:sp>
      <p:sp>
        <p:nvSpPr>
          <p:cNvPr id="6" name="CuadroTexto 5">
            <a:extLst>
              <a:ext uri="{FF2B5EF4-FFF2-40B4-BE49-F238E27FC236}">
                <a16:creationId xmlns:a16="http://schemas.microsoft.com/office/drawing/2014/main" id="{2FC5BFFA-B36D-9842-40CB-ADA5457835E7}"/>
              </a:ext>
            </a:extLst>
          </p:cNvPr>
          <p:cNvSpPr txBox="1"/>
          <p:nvPr/>
        </p:nvSpPr>
        <p:spPr>
          <a:xfrm>
            <a:off x="237135" y="230259"/>
            <a:ext cx="5876586" cy="461665"/>
          </a:xfrm>
          <a:prstGeom prst="rect">
            <a:avLst/>
          </a:prstGeom>
          <a:noFill/>
        </p:spPr>
        <p:txBody>
          <a:bodyPr wrap="square">
            <a:spAutoFit/>
          </a:bodyPr>
          <a:lstStyle/>
          <a:p>
            <a:r>
              <a:rPr lang="es-MX" sz="2400" b="1" dirty="0">
                <a:solidFill>
                  <a:schemeClr val="accent6">
                    <a:lumMod val="20000"/>
                    <a:lumOff val="80000"/>
                  </a:schemeClr>
                </a:solidFill>
              </a:rPr>
              <a:t>BASE DE DATOS </a:t>
            </a:r>
            <a:r>
              <a:rPr lang="es-MX" sz="2400" b="1" dirty="0">
                <a:solidFill>
                  <a:schemeClr val="accent6">
                    <a:lumMod val="20000"/>
                    <a:lumOff val="80000"/>
                  </a:schemeClr>
                </a:solidFill>
                <a:latin typeface="+mj-lt"/>
              </a:rPr>
              <a:t>CLAVE-VALOR</a:t>
            </a:r>
            <a:r>
              <a:rPr lang="es-MX" sz="2400" b="1" dirty="0">
                <a:solidFill>
                  <a:schemeClr val="accent6">
                    <a:lumMod val="20000"/>
                    <a:lumOff val="80000"/>
                  </a:schemeClr>
                </a:solidFill>
              </a:rPr>
              <a:t> </a:t>
            </a:r>
          </a:p>
        </p:txBody>
      </p:sp>
      <p:cxnSp>
        <p:nvCxnSpPr>
          <p:cNvPr id="8" name="Conector recto 7">
            <a:extLst>
              <a:ext uri="{FF2B5EF4-FFF2-40B4-BE49-F238E27FC236}">
                <a16:creationId xmlns:a16="http://schemas.microsoft.com/office/drawing/2014/main" id="{D027294B-F4B5-9052-6C53-C66531776231}"/>
              </a:ext>
            </a:extLst>
          </p:cNvPr>
          <p:cNvCxnSpPr/>
          <p:nvPr/>
        </p:nvCxnSpPr>
        <p:spPr>
          <a:xfrm>
            <a:off x="237135" y="691924"/>
            <a:ext cx="4963306"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9" name="Elipse 18">
            <a:extLst>
              <a:ext uri="{FF2B5EF4-FFF2-40B4-BE49-F238E27FC236}">
                <a16:creationId xmlns:a16="http://schemas.microsoft.com/office/drawing/2014/main" id="{19703826-D151-92CC-E61A-7662809B1C62}"/>
              </a:ext>
            </a:extLst>
          </p:cNvPr>
          <p:cNvSpPr/>
          <p:nvPr/>
        </p:nvSpPr>
        <p:spPr>
          <a:xfrm>
            <a:off x="5547536" y="1135015"/>
            <a:ext cx="3097445" cy="3227941"/>
          </a:xfrm>
          <a:prstGeom prst="ellipse">
            <a:avLst/>
          </a:prstGeom>
          <a:blipFill>
            <a:blip r:embed="rId2">
              <a:extLst>
                <a:ext uri="{837473B0-CC2E-450A-ABE3-18F120FF3D39}">
                  <a1611:picAttrSrcUrl xmlns:a1611="http://schemas.microsoft.com/office/drawing/2016/11/main" r:id="rId3"/>
                </a:ext>
              </a:extLst>
            </a:blip>
            <a:stretch>
              <a:fillRect/>
            </a:stretch>
          </a:blipFill>
          <a:ln>
            <a:noFill/>
          </a:ln>
          <a:effectLst>
            <a:outerShdw blurRad="50800" dist="38100" algn="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MX"/>
          </a:p>
        </p:txBody>
      </p:sp>
    </p:spTree>
    <p:extLst>
      <p:ext uri="{BB962C8B-B14F-4D97-AF65-F5344CB8AC3E}">
        <p14:creationId xmlns:p14="http://schemas.microsoft.com/office/powerpoint/2010/main" val="28546312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19"/>
        <p:cNvGrpSpPr/>
        <p:nvPr/>
      </p:nvGrpSpPr>
      <p:grpSpPr>
        <a:xfrm>
          <a:off x="0" y="0"/>
          <a:ext cx="0" cy="0"/>
          <a:chOff x="0" y="0"/>
          <a:chExt cx="0" cy="0"/>
        </a:xfrm>
      </p:grpSpPr>
      <p:sp>
        <p:nvSpPr>
          <p:cNvPr id="720" name="Google Shape;720;p48"/>
          <p:cNvSpPr/>
          <p:nvPr/>
        </p:nvSpPr>
        <p:spPr>
          <a:xfrm>
            <a:off x="5283600" y="2516100"/>
            <a:ext cx="3457500" cy="29364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8"/>
          <p:cNvSpPr/>
          <p:nvPr/>
        </p:nvSpPr>
        <p:spPr>
          <a:xfrm>
            <a:off x="4199950" y="-364650"/>
            <a:ext cx="3457500" cy="29364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8"/>
          <p:cNvSpPr/>
          <p:nvPr/>
        </p:nvSpPr>
        <p:spPr>
          <a:xfrm>
            <a:off x="-156300" y="-90275"/>
            <a:ext cx="4880700" cy="41451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48"/>
          <p:cNvSpPr txBox="1">
            <a:spLocks noGrp="1"/>
          </p:cNvSpPr>
          <p:nvPr>
            <p:ph type="subTitle" idx="1"/>
          </p:nvPr>
        </p:nvSpPr>
        <p:spPr>
          <a:xfrm>
            <a:off x="713099" y="1392195"/>
            <a:ext cx="4083699" cy="340222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MX" sz="2000" dirty="0">
                <a:latin typeface="+mj-lt"/>
              </a:rPr>
              <a:t>Los tipos de datos que se pueden almacenar como valores en una base de datos clave-valor pueden variar según la implementación específica de la base de datos, pero generalmente incluyen tipos de datos básicos y simples. Algunos de los tipos de datos comunes utilizados en bases de datos clave-valor son:</a:t>
            </a:r>
            <a:endParaRPr sz="2000" dirty="0">
              <a:latin typeface="+mj-lt"/>
            </a:endParaRPr>
          </a:p>
        </p:txBody>
      </p:sp>
      <p:pic>
        <p:nvPicPr>
          <p:cNvPr id="724" name="Google Shape;724;p48"/>
          <p:cNvPicPr preferRelativeResize="0"/>
          <p:nvPr/>
        </p:nvPicPr>
        <p:blipFill rotWithShape="1">
          <a:blip r:embed="rId3">
            <a:alphaModFix/>
          </a:blip>
          <a:srcRect t="19527" b="8493"/>
          <a:stretch/>
        </p:blipFill>
        <p:spPr>
          <a:xfrm>
            <a:off x="5255500" y="1123425"/>
            <a:ext cx="2895649" cy="2896650"/>
          </a:xfrm>
          <a:prstGeom prst="rect">
            <a:avLst/>
          </a:prstGeom>
          <a:noFill/>
          <a:ln>
            <a:noFill/>
          </a:ln>
        </p:spPr>
      </p:pic>
      <p:grpSp>
        <p:nvGrpSpPr>
          <p:cNvPr id="725" name="Google Shape;725;p48"/>
          <p:cNvGrpSpPr/>
          <p:nvPr/>
        </p:nvGrpSpPr>
        <p:grpSpPr>
          <a:xfrm>
            <a:off x="7593848" y="821225"/>
            <a:ext cx="70500" cy="3501050"/>
            <a:chOff x="7593848" y="821225"/>
            <a:chExt cx="70500" cy="3501050"/>
          </a:xfrm>
        </p:grpSpPr>
        <p:sp>
          <p:nvSpPr>
            <p:cNvPr id="726" name="Google Shape;726;p48"/>
            <p:cNvSpPr/>
            <p:nvPr/>
          </p:nvSpPr>
          <p:spPr>
            <a:xfrm flipH="1">
              <a:off x="7593848" y="4252375"/>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7" name="Google Shape;727;p48"/>
            <p:cNvCxnSpPr>
              <a:stCxn id="726" idx="2"/>
              <a:endCxn id="728" idx="2"/>
            </p:cNvCxnSpPr>
            <p:nvPr/>
          </p:nvCxnSpPr>
          <p:spPr>
            <a:xfrm rot="10800000" flipH="1">
              <a:off x="7663748" y="856225"/>
              <a:ext cx="600" cy="3431100"/>
            </a:xfrm>
            <a:prstGeom prst="bentConnector3">
              <a:avLst>
                <a:gd name="adj1" fmla="val 106662863"/>
              </a:avLst>
            </a:prstGeom>
            <a:noFill/>
            <a:ln w="9525" cap="flat" cmpd="sng">
              <a:solidFill>
                <a:schemeClr val="lt1"/>
              </a:solidFill>
              <a:prstDash val="solid"/>
              <a:round/>
              <a:headEnd type="none" w="med" len="med"/>
              <a:tailEnd type="none" w="med" len="med"/>
            </a:ln>
          </p:spPr>
        </p:cxnSp>
        <p:sp>
          <p:nvSpPr>
            <p:cNvPr id="728" name="Google Shape;728;p48"/>
            <p:cNvSpPr/>
            <p:nvPr/>
          </p:nvSpPr>
          <p:spPr>
            <a:xfrm flipH="1">
              <a:off x="7593848" y="821225"/>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29" name="Google Shape;729;p48"/>
          <p:cNvCxnSpPr>
            <a:cxnSpLocks/>
            <a:stCxn id="723" idx="1"/>
            <a:endCxn id="730" idx="1"/>
          </p:cNvCxnSpPr>
          <p:nvPr/>
        </p:nvCxnSpPr>
        <p:spPr>
          <a:xfrm rot="10800000">
            <a:off x="691801" y="801679"/>
            <a:ext cx="21299" cy="2291631"/>
          </a:xfrm>
          <a:prstGeom prst="bentConnector3">
            <a:avLst>
              <a:gd name="adj1" fmla="val 1173290"/>
            </a:avLst>
          </a:prstGeom>
          <a:noFill/>
          <a:ln w="9525" cap="flat" cmpd="sng">
            <a:solidFill>
              <a:schemeClr val="lt1"/>
            </a:solidFill>
            <a:prstDash val="solid"/>
            <a:round/>
            <a:headEnd type="none" w="med" len="med"/>
            <a:tailEnd type="none" w="med" len="med"/>
          </a:ln>
        </p:spPr>
      </p:cxnSp>
      <p:sp>
        <p:nvSpPr>
          <p:cNvPr id="730" name="Google Shape;730;p48"/>
          <p:cNvSpPr txBox="1">
            <a:spLocks noGrp="1"/>
          </p:cNvSpPr>
          <p:nvPr>
            <p:ph type="title"/>
          </p:nvPr>
        </p:nvSpPr>
        <p:spPr>
          <a:xfrm>
            <a:off x="691800" y="499806"/>
            <a:ext cx="4032600" cy="60374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Tipos de Datos</a:t>
            </a:r>
            <a:endParaRPr dirty="0"/>
          </a:p>
        </p:txBody>
      </p:sp>
    </p:spTree>
    <p:extLst>
      <p:ext uri="{BB962C8B-B14F-4D97-AF65-F5344CB8AC3E}">
        <p14:creationId xmlns:p14="http://schemas.microsoft.com/office/powerpoint/2010/main" val="23720792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Google Shape;339;p39"/>
          <p:cNvSpPr/>
          <p:nvPr/>
        </p:nvSpPr>
        <p:spPr>
          <a:xfrm>
            <a:off x="401450" y="629650"/>
            <a:ext cx="4324800" cy="38844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9"/>
          <p:cNvSpPr/>
          <p:nvPr/>
        </p:nvSpPr>
        <p:spPr>
          <a:xfrm>
            <a:off x="4629664" y="2210125"/>
            <a:ext cx="3154785" cy="3771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100"/>
          </a:p>
        </p:txBody>
      </p:sp>
      <p:sp>
        <p:nvSpPr>
          <p:cNvPr id="341" name="Google Shape;341;p39"/>
          <p:cNvSpPr/>
          <p:nvPr/>
        </p:nvSpPr>
        <p:spPr>
          <a:xfrm>
            <a:off x="4345250" y="827875"/>
            <a:ext cx="3635400" cy="4848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9"/>
          <p:cNvSpPr txBox="1">
            <a:spLocks noGrp="1"/>
          </p:cNvSpPr>
          <p:nvPr>
            <p:ph type="body" idx="1"/>
          </p:nvPr>
        </p:nvSpPr>
        <p:spPr>
          <a:xfrm>
            <a:off x="4407244" y="2779500"/>
            <a:ext cx="3573398" cy="180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MX" sz="1800" b="1" dirty="0"/>
              <a:t>Este tipo de datos es muy común y se utiliza para almacenar texto. Pueden representar cualquier secuencia de caracteres, como nombres, descripciones, direcciones, etc.</a:t>
            </a:r>
            <a:endParaRPr sz="1800" dirty="0"/>
          </a:p>
        </p:txBody>
      </p:sp>
      <p:sp>
        <p:nvSpPr>
          <p:cNvPr id="343" name="Google Shape;343;p39"/>
          <p:cNvSpPr txBox="1">
            <a:spLocks noGrp="1"/>
          </p:cNvSpPr>
          <p:nvPr>
            <p:ph type="title" idx="2"/>
          </p:nvPr>
        </p:nvSpPr>
        <p:spPr>
          <a:xfrm>
            <a:off x="4541450" y="1539400"/>
            <a:ext cx="3243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Tipo de Datos</a:t>
            </a:r>
            <a:endParaRPr dirty="0"/>
          </a:p>
        </p:txBody>
      </p:sp>
      <p:pic>
        <p:nvPicPr>
          <p:cNvPr id="344" name="Google Shape;344;p39"/>
          <p:cNvPicPr preferRelativeResize="0"/>
          <p:nvPr/>
        </p:nvPicPr>
        <p:blipFill>
          <a:blip r:embed="rId3">
            <a:alphaModFix/>
          </a:blip>
          <a:stretch>
            <a:fillRect/>
          </a:stretch>
        </p:blipFill>
        <p:spPr>
          <a:xfrm>
            <a:off x="248627" y="1149275"/>
            <a:ext cx="2645625" cy="1925649"/>
          </a:xfrm>
          <a:prstGeom prst="rect">
            <a:avLst/>
          </a:prstGeom>
          <a:noFill/>
          <a:ln>
            <a:noFill/>
          </a:ln>
        </p:spPr>
      </p:pic>
      <p:pic>
        <p:nvPicPr>
          <p:cNvPr id="345" name="Google Shape;345;p39"/>
          <p:cNvPicPr preferRelativeResize="0"/>
          <p:nvPr/>
        </p:nvPicPr>
        <p:blipFill>
          <a:blip r:embed="rId4">
            <a:alphaModFix/>
          </a:blip>
          <a:stretch>
            <a:fillRect/>
          </a:stretch>
        </p:blipFill>
        <p:spPr>
          <a:xfrm>
            <a:off x="-86128" y="-74150"/>
            <a:ext cx="2101734" cy="1925651"/>
          </a:xfrm>
          <a:prstGeom prst="rect">
            <a:avLst/>
          </a:prstGeom>
          <a:noFill/>
          <a:ln>
            <a:noFill/>
          </a:ln>
        </p:spPr>
      </p:pic>
      <p:grpSp>
        <p:nvGrpSpPr>
          <p:cNvPr id="346" name="Google Shape;346;p39"/>
          <p:cNvGrpSpPr/>
          <p:nvPr/>
        </p:nvGrpSpPr>
        <p:grpSpPr>
          <a:xfrm flipH="1">
            <a:off x="7980698" y="1070175"/>
            <a:ext cx="377100" cy="3364050"/>
            <a:chOff x="5816800" y="2602275"/>
            <a:chExt cx="377100" cy="3364050"/>
          </a:xfrm>
        </p:grpSpPr>
        <p:sp>
          <p:nvSpPr>
            <p:cNvPr id="347" name="Google Shape;347;p39"/>
            <p:cNvSpPr/>
            <p:nvPr/>
          </p:nvSpPr>
          <p:spPr>
            <a:xfrm>
              <a:off x="5816800" y="5896425"/>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48" name="Google Shape;348;p39"/>
            <p:cNvCxnSpPr>
              <a:stCxn id="347" idx="2"/>
              <a:endCxn id="341" idx="3"/>
            </p:cNvCxnSpPr>
            <p:nvPr/>
          </p:nvCxnSpPr>
          <p:spPr>
            <a:xfrm rot="10800000" flipH="1">
              <a:off x="5816800" y="2602275"/>
              <a:ext cx="377100" cy="3329100"/>
            </a:xfrm>
            <a:prstGeom prst="bentConnector3">
              <a:avLst>
                <a:gd name="adj1" fmla="val -63146"/>
              </a:avLst>
            </a:prstGeom>
            <a:noFill/>
            <a:ln w="9525" cap="flat" cmpd="sng">
              <a:solidFill>
                <a:schemeClr val="lt1"/>
              </a:solidFill>
              <a:prstDash val="solid"/>
              <a:round/>
              <a:headEnd type="none" w="med" len="med"/>
              <a:tailEnd type="none" w="med" len="med"/>
            </a:ln>
          </p:spPr>
        </p:cxnSp>
      </p:grpSp>
      <p:cxnSp>
        <p:nvCxnSpPr>
          <p:cNvPr id="349" name="Google Shape;349;p39"/>
          <p:cNvCxnSpPr>
            <a:cxnSpLocks/>
            <a:stCxn id="343" idx="1"/>
            <a:endCxn id="340" idx="1"/>
          </p:cNvCxnSpPr>
          <p:nvPr/>
        </p:nvCxnSpPr>
        <p:spPr>
          <a:xfrm rot="10800000" flipH="1" flipV="1">
            <a:off x="4541450" y="1825749"/>
            <a:ext cx="88214" cy="572925"/>
          </a:xfrm>
          <a:prstGeom prst="bentConnector3">
            <a:avLst>
              <a:gd name="adj1" fmla="val -259143"/>
            </a:avLst>
          </a:prstGeom>
          <a:noFill/>
          <a:ln w="9525" cap="flat" cmpd="sng">
            <a:solidFill>
              <a:schemeClr val="lt1"/>
            </a:solidFill>
            <a:prstDash val="solid"/>
            <a:round/>
            <a:headEnd type="none" w="med" len="med"/>
            <a:tailEnd type="none" w="med" len="med"/>
          </a:ln>
        </p:spPr>
      </p:cxnSp>
      <p:cxnSp>
        <p:nvCxnSpPr>
          <p:cNvPr id="350" name="Google Shape;350;p39"/>
          <p:cNvCxnSpPr>
            <a:cxnSpLocks/>
            <a:stCxn id="343" idx="3"/>
            <a:endCxn id="340" idx="3"/>
          </p:cNvCxnSpPr>
          <p:nvPr/>
        </p:nvCxnSpPr>
        <p:spPr>
          <a:xfrm flipH="1">
            <a:off x="7784449" y="1825750"/>
            <a:ext cx="1" cy="572925"/>
          </a:xfrm>
          <a:prstGeom prst="bentConnector3">
            <a:avLst>
              <a:gd name="adj1" fmla="val -22860000000"/>
            </a:avLst>
          </a:prstGeom>
          <a:noFill/>
          <a:ln w="9525" cap="flat" cmpd="sng">
            <a:solidFill>
              <a:schemeClr val="lt1"/>
            </a:solidFill>
            <a:prstDash val="solid"/>
            <a:round/>
            <a:headEnd type="none" w="med" len="med"/>
            <a:tailEnd type="none" w="med" len="med"/>
          </a:ln>
        </p:spPr>
      </p:cxnSp>
      <p:sp>
        <p:nvSpPr>
          <p:cNvPr id="351" name="Google Shape;351;p39"/>
          <p:cNvSpPr txBox="1">
            <a:spLocks noGrp="1"/>
          </p:cNvSpPr>
          <p:nvPr>
            <p:ph type="title"/>
          </p:nvPr>
        </p:nvSpPr>
        <p:spPr>
          <a:xfrm>
            <a:off x="4541450" y="758175"/>
            <a:ext cx="3243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rPr>
              <a:t>Clave - Valor</a:t>
            </a:r>
            <a:endParaRPr dirty="0">
              <a:solidFill>
                <a:schemeClr val="dk1"/>
              </a:solidFill>
            </a:endParaRPr>
          </a:p>
        </p:txBody>
      </p:sp>
      <p:sp>
        <p:nvSpPr>
          <p:cNvPr id="352" name="Google Shape;352;p39"/>
          <p:cNvSpPr txBox="1">
            <a:spLocks noGrp="1"/>
          </p:cNvSpPr>
          <p:nvPr>
            <p:ph type="title"/>
          </p:nvPr>
        </p:nvSpPr>
        <p:spPr>
          <a:xfrm>
            <a:off x="4629640" y="2210125"/>
            <a:ext cx="3154785" cy="37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MX" sz="1400" dirty="0">
                <a:solidFill>
                  <a:schemeClr val="dk1"/>
                </a:solidFill>
              </a:rPr>
              <a:t>Cadenas de caracteres (</a:t>
            </a:r>
            <a:r>
              <a:rPr lang="es-MX" sz="1400" dirty="0" err="1">
                <a:solidFill>
                  <a:schemeClr val="dk1"/>
                </a:solidFill>
              </a:rPr>
              <a:t>Strings</a:t>
            </a:r>
            <a:r>
              <a:rPr lang="es-MX" sz="1400" dirty="0">
                <a:solidFill>
                  <a:schemeClr val="dk1"/>
                </a:solidFill>
              </a:rPr>
              <a:t>)</a:t>
            </a:r>
            <a:endParaRPr sz="1400" dirty="0">
              <a:solidFill>
                <a:schemeClr val="dk1"/>
              </a:solidFill>
            </a:endParaRPr>
          </a:p>
        </p:txBody>
      </p:sp>
      <p:sp>
        <p:nvSpPr>
          <p:cNvPr id="7" name="CuadroTexto 6">
            <a:extLst>
              <a:ext uri="{FF2B5EF4-FFF2-40B4-BE49-F238E27FC236}">
                <a16:creationId xmlns:a16="http://schemas.microsoft.com/office/drawing/2014/main" id="{B10514DD-19D4-02F0-8354-C40C369CD1C2}"/>
              </a:ext>
            </a:extLst>
          </p:cNvPr>
          <p:cNvSpPr txBox="1"/>
          <p:nvPr/>
        </p:nvSpPr>
        <p:spPr>
          <a:xfrm>
            <a:off x="461064" y="3944406"/>
            <a:ext cx="3109084" cy="707886"/>
          </a:xfrm>
          <a:prstGeom prst="rect">
            <a:avLst/>
          </a:prstGeom>
          <a:noFill/>
        </p:spPr>
        <p:txBody>
          <a:bodyPr wrap="square">
            <a:spAutoFit/>
          </a:bodyPr>
          <a:lstStyle/>
          <a:p>
            <a:r>
              <a:rPr lang="es-MX" sz="2000" dirty="0">
                <a:solidFill>
                  <a:schemeClr val="bg1"/>
                </a:solidFill>
              </a:rPr>
              <a:t>Clave: nombre</a:t>
            </a:r>
          </a:p>
          <a:p>
            <a:r>
              <a:rPr lang="es-MX" sz="2000" dirty="0">
                <a:solidFill>
                  <a:schemeClr val="bg1"/>
                </a:solidFill>
              </a:rPr>
              <a:t>Valor: "Juan Pérez"</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Google Shape;339;p39"/>
          <p:cNvSpPr/>
          <p:nvPr/>
        </p:nvSpPr>
        <p:spPr>
          <a:xfrm>
            <a:off x="103344" y="696000"/>
            <a:ext cx="4324800" cy="38844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9"/>
          <p:cNvSpPr/>
          <p:nvPr/>
        </p:nvSpPr>
        <p:spPr>
          <a:xfrm>
            <a:off x="4629664" y="2210125"/>
            <a:ext cx="3154785" cy="3771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100"/>
          </a:p>
        </p:txBody>
      </p:sp>
      <p:sp>
        <p:nvSpPr>
          <p:cNvPr id="341" name="Google Shape;341;p39"/>
          <p:cNvSpPr/>
          <p:nvPr/>
        </p:nvSpPr>
        <p:spPr>
          <a:xfrm>
            <a:off x="4345250" y="827875"/>
            <a:ext cx="3635400" cy="4848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9"/>
          <p:cNvSpPr txBox="1">
            <a:spLocks noGrp="1"/>
          </p:cNvSpPr>
          <p:nvPr>
            <p:ph type="body" idx="1"/>
          </p:nvPr>
        </p:nvSpPr>
        <p:spPr>
          <a:xfrm>
            <a:off x="4407244" y="2779500"/>
            <a:ext cx="3573398" cy="180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MX" sz="1800" b="1" dirty="0"/>
              <a:t>Incluyendo enteros (</a:t>
            </a:r>
            <a:r>
              <a:rPr lang="es-MX" sz="1800" b="1" dirty="0" err="1"/>
              <a:t>integers</a:t>
            </a:r>
            <a:r>
              <a:rPr lang="es-MX" sz="1800" b="1" dirty="0"/>
              <a:t>) y números de punto flotante (</a:t>
            </a:r>
            <a:r>
              <a:rPr lang="es-MX" sz="1800" b="1" dirty="0" err="1"/>
              <a:t>floats</a:t>
            </a:r>
            <a:r>
              <a:rPr lang="es-MX" sz="1800" b="1" dirty="0"/>
              <a:t>). Se utilizan para almacenar valores numéricos como cantidades, precios, identificadores, etc.</a:t>
            </a:r>
            <a:endParaRPr sz="1800" dirty="0"/>
          </a:p>
        </p:txBody>
      </p:sp>
      <p:sp>
        <p:nvSpPr>
          <p:cNvPr id="343" name="Google Shape;343;p39"/>
          <p:cNvSpPr txBox="1">
            <a:spLocks noGrp="1"/>
          </p:cNvSpPr>
          <p:nvPr>
            <p:ph type="title" idx="2"/>
          </p:nvPr>
        </p:nvSpPr>
        <p:spPr>
          <a:xfrm>
            <a:off x="4541450" y="1539400"/>
            <a:ext cx="3243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Tipo de Datos</a:t>
            </a:r>
            <a:endParaRPr dirty="0"/>
          </a:p>
        </p:txBody>
      </p:sp>
      <p:pic>
        <p:nvPicPr>
          <p:cNvPr id="344" name="Google Shape;344;p39"/>
          <p:cNvPicPr preferRelativeResize="0"/>
          <p:nvPr/>
        </p:nvPicPr>
        <p:blipFill>
          <a:blip r:embed="rId3">
            <a:alphaModFix/>
          </a:blip>
          <a:stretch>
            <a:fillRect/>
          </a:stretch>
        </p:blipFill>
        <p:spPr>
          <a:xfrm>
            <a:off x="227334" y="1223425"/>
            <a:ext cx="2645625" cy="1925649"/>
          </a:xfrm>
          <a:prstGeom prst="rect">
            <a:avLst/>
          </a:prstGeom>
          <a:noFill/>
          <a:ln>
            <a:noFill/>
          </a:ln>
        </p:spPr>
      </p:pic>
      <p:pic>
        <p:nvPicPr>
          <p:cNvPr id="345" name="Google Shape;345;p39"/>
          <p:cNvPicPr preferRelativeResize="0"/>
          <p:nvPr/>
        </p:nvPicPr>
        <p:blipFill>
          <a:blip r:embed="rId4">
            <a:alphaModFix/>
          </a:blip>
          <a:stretch>
            <a:fillRect/>
          </a:stretch>
        </p:blipFill>
        <p:spPr>
          <a:xfrm>
            <a:off x="-107421" y="0"/>
            <a:ext cx="2101734" cy="1925651"/>
          </a:xfrm>
          <a:prstGeom prst="rect">
            <a:avLst/>
          </a:prstGeom>
          <a:noFill/>
          <a:ln>
            <a:noFill/>
          </a:ln>
        </p:spPr>
      </p:pic>
      <p:grpSp>
        <p:nvGrpSpPr>
          <p:cNvPr id="346" name="Google Shape;346;p39"/>
          <p:cNvGrpSpPr/>
          <p:nvPr/>
        </p:nvGrpSpPr>
        <p:grpSpPr>
          <a:xfrm flipH="1">
            <a:off x="7980698" y="1070175"/>
            <a:ext cx="377100" cy="3364050"/>
            <a:chOff x="5816800" y="2602275"/>
            <a:chExt cx="377100" cy="3364050"/>
          </a:xfrm>
        </p:grpSpPr>
        <p:sp>
          <p:nvSpPr>
            <p:cNvPr id="347" name="Google Shape;347;p39"/>
            <p:cNvSpPr/>
            <p:nvPr/>
          </p:nvSpPr>
          <p:spPr>
            <a:xfrm>
              <a:off x="5816800" y="5896425"/>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48" name="Google Shape;348;p39"/>
            <p:cNvCxnSpPr>
              <a:stCxn id="347" idx="2"/>
              <a:endCxn id="341" idx="3"/>
            </p:cNvCxnSpPr>
            <p:nvPr/>
          </p:nvCxnSpPr>
          <p:spPr>
            <a:xfrm rot="10800000" flipH="1">
              <a:off x="5816800" y="2602275"/>
              <a:ext cx="377100" cy="3329100"/>
            </a:xfrm>
            <a:prstGeom prst="bentConnector3">
              <a:avLst>
                <a:gd name="adj1" fmla="val -63146"/>
              </a:avLst>
            </a:prstGeom>
            <a:noFill/>
            <a:ln w="9525" cap="flat" cmpd="sng">
              <a:solidFill>
                <a:schemeClr val="lt1"/>
              </a:solidFill>
              <a:prstDash val="solid"/>
              <a:round/>
              <a:headEnd type="none" w="med" len="med"/>
              <a:tailEnd type="none" w="med" len="med"/>
            </a:ln>
          </p:spPr>
        </p:cxnSp>
      </p:grpSp>
      <p:cxnSp>
        <p:nvCxnSpPr>
          <p:cNvPr id="349" name="Google Shape;349;p39"/>
          <p:cNvCxnSpPr>
            <a:cxnSpLocks/>
            <a:stCxn id="343" idx="1"/>
            <a:endCxn id="340" idx="1"/>
          </p:cNvCxnSpPr>
          <p:nvPr/>
        </p:nvCxnSpPr>
        <p:spPr>
          <a:xfrm rot="10800000" flipH="1" flipV="1">
            <a:off x="4541450" y="1825749"/>
            <a:ext cx="88214" cy="572925"/>
          </a:xfrm>
          <a:prstGeom prst="bentConnector3">
            <a:avLst>
              <a:gd name="adj1" fmla="val -259143"/>
            </a:avLst>
          </a:prstGeom>
          <a:noFill/>
          <a:ln w="9525" cap="flat" cmpd="sng">
            <a:solidFill>
              <a:schemeClr val="lt1"/>
            </a:solidFill>
            <a:prstDash val="solid"/>
            <a:round/>
            <a:headEnd type="none" w="med" len="med"/>
            <a:tailEnd type="none" w="med" len="med"/>
          </a:ln>
        </p:spPr>
      </p:cxnSp>
      <p:cxnSp>
        <p:nvCxnSpPr>
          <p:cNvPr id="350" name="Google Shape;350;p39"/>
          <p:cNvCxnSpPr>
            <a:cxnSpLocks/>
            <a:stCxn id="343" idx="3"/>
            <a:endCxn id="340" idx="3"/>
          </p:cNvCxnSpPr>
          <p:nvPr/>
        </p:nvCxnSpPr>
        <p:spPr>
          <a:xfrm flipH="1">
            <a:off x="7784449" y="1825750"/>
            <a:ext cx="1" cy="572925"/>
          </a:xfrm>
          <a:prstGeom prst="bentConnector3">
            <a:avLst>
              <a:gd name="adj1" fmla="val -22860000000"/>
            </a:avLst>
          </a:prstGeom>
          <a:noFill/>
          <a:ln w="9525" cap="flat" cmpd="sng">
            <a:solidFill>
              <a:schemeClr val="lt1"/>
            </a:solidFill>
            <a:prstDash val="solid"/>
            <a:round/>
            <a:headEnd type="none" w="med" len="med"/>
            <a:tailEnd type="none" w="med" len="med"/>
          </a:ln>
        </p:spPr>
      </p:cxnSp>
      <p:sp>
        <p:nvSpPr>
          <p:cNvPr id="351" name="Google Shape;351;p39"/>
          <p:cNvSpPr txBox="1">
            <a:spLocks noGrp="1"/>
          </p:cNvSpPr>
          <p:nvPr>
            <p:ph type="title"/>
          </p:nvPr>
        </p:nvSpPr>
        <p:spPr>
          <a:xfrm>
            <a:off x="4541450" y="758175"/>
            <a:ext cx="3243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rPr>
              <a:t>Clave - Valor</a:t>
            </a:r>
            <a:endParaRPr dirty="0">
              <a:solidFill>
                <a:schemeClr val="dk1"/>
              </a:solidFill>
            </a:endParaRPr>
          </a:p>
        </p:txBody>
      </p:sp>
      <p:sp>
        <p:nvSpPr>
          <p:cNvPr id="352" name="Google Shape;352;p39"/>
          <p:cNvSpPr txBox="1">
            <a:spLocks noGrp="1"/>
          </p:cNvSpPr>
          <p:nvPr>
            <p:ph type="title"/>
          </p:nvPr>
        </p:nvSpPr>
        <p:spPr>
          <a:xfrm>
            <a:off x="4629640" y="2210125"/>
            <a:ext cx="3154785" cy="37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MX" sz="1400" dirty="0">
                <a:solidFill>
                  <a:schemeClr val="dk1"/>
                </a:solidFill>
              </a:rPr>
              <a:t>Números (</a:t>
            </a:r>
            <a:r>
              <a:rPr lang="es-MX" sz="1400" dirty="0" err="1">
                <a:solidFill>
                  <a:schemeClr val="dk1"/>
                </a:solidFill>
              </a:rPr>
              <a:t>Numbers</a:t>
            </a:r>
            <a:r>
              <a:rPr lang="es-MX" sz="1400" dirty="0">
                <a:solidFill>
                  <a:schemeClr val="dk1"/>
                </a:solidFill>
              </a:rPr>
              <a:t>)</a:t>
            </a:r>
            <a:endParaRPr sz="1400" dirty="0">
              <a:solidFill>
                <a:schemeClr val="dk1"/>
              </a:solidFill>
            </a:endParaRPr>
          </a:p>
        </p:txBody>
      </p:sp>
      <p:sp>
        <p:nvSpPr>
          <p:cNvPr id="3" name="CuadroTexto 2">
            <a:extLst>
              <a:ext uri="{FF2B5EF4-FFF2-40B4-BE49-F238E27FC236}">
                <a16:creationId xmlns:a16="http://schemas.microsoft.com/office/drawing/2014/main" id="{761449C9-0574-8637-48A5-B09B38AA22D0}"/>
              </a:ext>
            </a:extLst>
          </p:cNvPr>
          <p:cNvSpPr txBox="1"/>
          <p:nvPr/>
        </p:nvSpPr>
        <p:spPr>
          <a:xfrm>
            <a:off x="227334" y="3353333"/>
            <a:ext cx="2158213" cy="707886"/>
          </a:xfrm>
          <a:prstGeom prst="rect">
            <a:avLst/>
          </a:prstGeom>
          <a:noFill/>
        </p:spPr>
        <p:txBody>
          <a:bodyPr wrap="square">
            <a:spAutoFit/>
          </a:bodyPr>
          <a:lstStyle/>
          <a:p>
            <a:r>
              <a:rPr lang="es-MX" sz="2000" b="1" dirty="0">
                <a:solidFill>
                  <a:schemeClr val="bg1"/>
                </a:solidFill>
              </a:rPr>
              <a:t>Clave: edad</a:t>
            </a:r>
          </a:p>
          <a:p>
            <a:r>
              <a:rPr lang="es-MX" sz="2000" b="1" dirty="0">
                <a:solidFill>
                  <a:schemeClr val="bg1"/>
                </a:solidFill>
              </a:rPr>
              <a:t>Valor: 30</a:t>
            </a:r>
          </a:p>
        </p:txBody>
      </p:sp>
      <p:sp>
        <p:nvSpPr>
          <p:cNvPr id="5" name="CuadroTexto 4">
            <a:extLst>
              <a:ext uri="{FF2B5EF4-FFF2-40B4-BE49-F238E27FC236}">
                <a16:creationId xmlns:a16="http://schemas.microsoft.com/office/drawing/2014/main" id="{F8A74BB4-9F7B-64DD-6C34-D0A546D8AF43}"/>
              </a:ext>
            </a:extLst>
          </p:cNvPr>
          <p:cNvSpPr txBox="1"/>
          <p:nvPr/>
        </p:nvSpPr>
        <p:spPr>
          <a:xfrm>
            <a:off x="1497648" y="4265478"/>
            <a:ext cx="2804214" cy="707886"/>
          </a:xfrm>
          <a:prstGeom prst="rect">
            <a:avLst/>
          </a:prstGeom>
          <a:noFill/>
        </p:spPr>
        <p:txBody>
          <a:bodyPr wrap="square">
            <a:spAutoFit/>
          </a:bodyPr>
          <a:lstStyle>
            <a:defPPr marR="0" lvl="0" algn="l" rtl="0">
              <a:lnSpc>
                <a:spcPct val="100000"/>
              </a:lnSpc>
              <a:spcBef>
                <a:spcPts val="0"/>
              </a:spcBef>
              <a:spcAft>
                <a:spcPts val="0"/>
              </a:spcAft>
            </a:defPPr>
            <a:lvl1pPr>
              <a:defRPr sz="2000" b="1">
                <a:solidFill>
                  <a:schemeClr val="bg1"/>
                </a:solidFill>
              </a:defRPr>
            </a:lvl1pPr>
          </a:lstStyle>
          <a:p>
            <a:pPr algn="r"/>
            <a:r>
              <a:rPr lang="es-MX" dirty="0"/>
              <a:t>Clave: temperatura</a:t>
            </a:r>
          </a:p>
          <a:p>
            <a:pPr algn="r"/>
            <a:r>
              <a:rPr lang="es-MX" dirty="0"/>
              <a:t>Valor: 25.5</a:t>
            </a:r>
          </a:p>
        </p:txBody>
      </p:sp>
    </p:spTree>
    <p:extLst>
      <p:ext uri="{BB962C8B-B14F-4D97-AF65-F5344CB8AC3E}">
        <p14:creationId xmlns:p14="http://schemas.microsoft.com/office/powerpoint/2010/main" val="40229289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Google Shape;339;p39"/>
          <p:cNvSpPr/>
          <p:nvPr/>
        </p:nvSpPr>
        <p:spPr>
          <a:xfrm>
            <a:off x="401450" y="629650"/>
            <a:ext cx="4324800" cy="38844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9"/>
          <p:cNvSpPr/>
          <p:nvPr/>
        </p:nvSpPr>
        <p:spPr>
          <a:xfrm>
            <a:off x="4629664" y="2210125"/>
            <a:ext cx="3154785" cy="3771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100"/>
          </a:p>
        </p:txBody>
      </p:sp>
      <p:sp>
        <p:nvSpPr>
          <p:cNvPr id="341" name="Google Shape;341;p39"/>
          <p:cNvSpPr/>
          <p:nvPr/>
        </p:nvSpPr>
        <p:spPr>
          <a:xfrm>
            <a:off x="4345250" y="827875"/>
            <a:ext cx="3635400" cy="4848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9"/>
          <p:cNvSpPr txBox="1">
            <a:spLocks noGrp="1"/>
          </p:cNvSpPr>
          <p:nvPr>
            <p:ph type="body" idx="1"/>
          </p:nvPr>
        </p:nvSpPr>
        <p:spPr>
          <a:xfrm>
            <a:off x="4407244" y="2779500"/>
            <a:ext cx="3573398" cy="180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MX" sz="1800" b="1" dirty="0"/>
              <a:t>Son tipos de datos que pueden tener solo dos valores: verdadero (true) o falso (false). Se utilizan para representar estados binarios como "activo/inactivo", "habilitado/deshabilitado", etc.</a:t>
            </a:r>
            <a:endParaRPr sz="1800" dirty="0"/>
          </a:p>
        </p:txBody>
      </p:sp>
      <p:sp>
        <p:nvSpPr>
          <p:cNvPr id="343" name="Google Shape;343;p39"/>
          <p:cNvSpPr txBox="1">
            <a:spLocks noGrp="1"/>
          </p:cNvSpPr>
          <p:nvPr>
            <p:ph type="title" idx="2"/>
          </p:nvPr>
        </p:nvSpPr>
        <p:spPr>
          <a:xfrm>
            <a:off x="4541450" y="1539400"/>
            <a:ext cx="3243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Tipo de Datos</a:t>
            </a:r>
            <a:endParaRPr dirty="0"/>
          </a:p>
        </p:txBody>
      </p:sp>
      <p:pic>
        <p:nvPicPr>
          <p:cNvPr id="344" name="Google Shape;344;p39"/>
          <p:cNvPicPr preferRelativeResize="0"/>
          <p:nvPr/>
        </p:nvPicPr>
        <p:blipFill>
          <a:blip r:embed="rId3">
            <a:alphaModFix/>
          </a:blip>
          <a:stretch>
            <a:fillRect/>
          </a:stretch>
        </p:blipFill>
        <p:spPr>
          <a:xfrm>
            <a:off x="242701" y="1197968"/>
            <a:ext cx="2645625" cy="1925649"/>
          </a:xfrm>
          <a:prstGeom prst="rect">
            <a:avLst/>
          </a:prstGeom>
          <a:noFill/>
          <a:ln>
            <a:noFill/>
          </a:ln>
        </p:spPr>
      </p:pic>
      <p:pic>
        <p:nvPicPr>
          <p:cNvPr id="345" name="Google Shape;345;p39"/>
          <p:cNvPicPr preferRelativeResize="0"/>
          <p:nvPr/>
        </p:nvPicPr>
        <p:blipFill>
          <a:blip r:embed="rId4">
            <a:alphaModFix/>
          </a:blip>
          <a:stretch>
            <a:fillRect/>
          </a:stretch>
        </p:blipFill>
        <p:spPr>
          <a:xfrm>
            <a:off x="-92054" y="-25457"/>
            <a:ext cx="2101734" cy="1925651"/>
          </a:xfrm>
          <a:prstGeom prst="rect">
            <a:avLst/>
          </a:prstGeom>
          <a:noFill/>
          <a:ln>
            <a:noFill/>
          </a:ln>
        </p:spPr>
      </p:pic>
      <p:grpSp>
        <p:nvGrpSpPr>
          <p:cNvPr id="346" name="Google Shape;346;p39"/>
          <p:cNvGrpSpPr/>
          <p:nvPr/>
        </p:nvGrpSpPr>
        <p:grpSpPr>
          <a:xfrm flipH="1">
            <a:off x="7980698" y="1070175"/>
            <a:ext cx="377100" cy="3364050"/>
            <a:chOff x="5816800" y="2602275"/>
            <a:chExt cx="377100" cy="3364050"/>
          </a:xfrm>
        </p:grpSpPr>
        <p:sp>
          <p:nvSpPr>
            <p:cNvPr id="347" name="Google Shape;347;p39"/>
            <p:cNvSpPr/>
            <p:nvPr/>
          </p:nvSpPr>
          <p:spPr>
            <a:xfrm>
              <a:off x="5816800" y="5896425"/>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48" name="Google Shape;348;p39"/>
            <p:cNvCxnSpPr>
              <a:stCxn id="347" idx="2"/>
              <a:endCxn id="341" idx="3"/>
            </p:cNvCxnSpPr>
            <p:nvPr/>
          </p:nvCxnSpPr>
          <p:spPr>
            <a:xfrm rot="10800000" flipH="1">
              <a:off x="5816800" y="2602275"/>
              <a:ext cx="377100" cy="3329100"/>
            </a:xfrm>
            <a:prstGeom prst="bentConnector3">
              <a:avLst>
                <a:gd name="adj1" fmla="val -63146"/>
              </a:avLst>
            </a:prstGeom>
            <a:noFill/>
            <a:ln w="9525" cap="flat" cmpd="sng">
              <a:solidFill>
                <a:schemeClr val="lt1"/>
              </a:solidFill>
              <a:prstDash val="solid"/>
              <a:round/>
              <a:headEnd type="none" w="med" len="med"/>
              <a:tailEnd type="none" w="med" len="med"/>
            </a:ln>
          </p:spPr>
        </p:cxnSp>
      </p:grpSp>
      <p:cxnSp>
        <p:nvCxnSpPr>
          <p:cNvPr id="349" name="Google Shape;349;p39"/>
          <p:cNvCxnSpPr>
            <a:cxnSpLocks/>
            <a:stCxn id="343" idx="1"/>
            <a:endCxn id="340" idx="1"/>
          </p:cNvCxnSpPr>
          <p:nvPr/>
        </p:nvCxnSpPr>
        <p:spPr>
          <a:xfrm rot="10800000" flipH="1" flipV="1">
            <a:off x="4541450" y="1825749"/>
            <a:ext cx="88214" cy="572925"/>
          </a:xfrm>
          <a:prstGeom prst="bentConnector3">
            <a:avLst>
              <a:gd name="adj1" fmla="val -259143"/>
            </a:avLst>
          </a:prstGeom>
          <a:noFill/>
          <a:ln w="9525" cap="flat" cmpd="sng">
            <a:solidFill>
              <a:schemeClr val="lt1"/>
            </a:solidFill>
            <a:prstDash val="solid"/>
            <a:round/>
            <a:headEnd type="none" w="med" len="med"/>
            <a:tailEnd type="none" w="med" len="med"/>
          </a:ln>
        </p:spPr>
      </p:cxnSp>
      <p:cxnSp>
        <p:nvCxnSpPr>
          <p:cNvPr id="350" name="Google Shape;350;p39"/>
          <p:cNvCxnSpPr>
            <a:cxnSpLocks/>
            <a:stCxn id="343" idx="3"/>
            <a:endCxn id="340" idx="3"/>
          </p:cNvCxnSpPr>
          <p:nvPr/>
        </p:nvCxnSpPr>
        <p:spPr>
          <a:xfrm flipH="1">
            <a:off x="7784449" y="1825750"/>
            <a:ext cx="1" cy="572925"/>
          </a:xfrm>
          <a:prstGeom prst="bentConnector3">
            <a:avLst>
              <a:gd name="adj1" fmla="val -22860000000"/>
            </a:avLst>
          </a:prstGeom>
          <a:noFill/>
          <a:ln w="9525" cap="flat" cmpd="sng">
            <a:solidFill>
              <a:schemeClr val="lt1"/>
            </a:solidFill>
            <a:prstDash val="solid"/>
            <a:round/>
            <a:headEnd type="none" w="med" len="med"/>
            <a:tailEnd type="none" w="med" len="med"/>
          </a:ln>
        </p:spPr>
      </p:cxnSp>
      <p:sp>
        <p:nvSpPr>
          <p:cNvPr id="351" name="Google Shape;351;p39"/>
          <p:cNvSpPr txBox="1">
            <a:spLocks noGrp="1"/>
          </p:cNvSpPr>
          <p:nvPr>
            <p:ph type="title"/>
          </p:nvPr>
        </p:nvSpPr>
        <p:spPr>
          <a:xfrm>
            <a:off x="4541450" y="758175"/>
            <a:ext cx="3243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rPr>
              <a:t>Clave - Valor</a:t>
            </a:r>
            <a:endParaRPr dirty="0">
              <a:solidFill>
                <a:schemeClr val="dk1"/>
              </a:solidFill>
            </a:endParaRPr>
          </a:p>
        </p:txBody>
      </p:sp>
      <p:sp>
        <p:nvSpPr>
          <p:cNvPr id="352" name="Google Shape;352;p39"/>
          <p:cNvSpPr txBox="1">
            <a:spLocks noGrp="1"/>
          </p:cNvSpPr>
          <p:nvPr>
            <p:ph type="title"/>
          </p:nvPr>
        </p:nvSpPr>
        <p:spPr>
          <a:xfrm>
            <a:off x="4629640" y="2210125"/>
            <a:ext cx="3154785" cy="37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MX" sz="1400" dirty="0">
                <a:solidFill>
                  <a:schemeClr val="dk1"/>
                </a:solidFill>
              </a:rPr>
              <a:t>Booleanos (</a:t>
            </a:r>
            <a:r>
              <a:rPr lang="es-MX" sz="1400" dirty="0" err="1">
                <a:solidFill>
                  <a:schemeClr val="dk1"/>
                </a:solidFill>
              </a:rPr>
              <a:t>Booleans</a:t>
            </a:r>
            <a:r>
              <a:rPr lang="es-MX" sz="1400" dirty="0">
                <a:solidFill>
                  <a:schemeClr val="dk1"/>
                </a:solidFill>
              </a:rPr>
              <a:t>)</a:t>
            </a:r>
            <a:endParaRPr sz="1400" dirty="0">
              <a:solidFill>
                <a:schemeClr val="dk1"/>
              </a:solidFill>
            </a:endParaRPr>
          </a:p>
        </p:txBody>
      </p:sp>
      <p:sp>
        <p:nvSpPr>
          <p:cNvPr id="4" name="CuadroTexto 3">
            <a:extLst>
              <a:ext uri="{FF2B5EF4-FFF2-40B4-BE49-F238E27FC236}">
                <a16:creationId xmlns:a16="http://schemas.microsoft.com/office/drawing/2014/main" id="{88FBAD30-CA43-D3E2-FB74-2FFCBE5174B6}"/>
              </a:ext>
            </a:extLst>
          </p:cNvPr>
          <p:cNvSpPr txBox="1"/>
          <p:nvPr/>
        </p:nvSpPr>
        <p:spPr>
          <a:xfrm>
            <a:off x="2211114" y="4264370"/>
            <a:ext cx="2355373" cy="707886"/>
          </a:xfrm>
          <a:prstGeom prst="rect">
            <a:avLst/>
          </a:prstGeom>
          <a:noFill/>
        </p:spPr>
        <p:txBody>
          <a:bodyPr wrap="square">
            <a:spAutoFit/>
          </a:bodyPr>
          <a:lstStyle>
            <a:defPPr marR="0" lvl="0" algn="l" rtl="0">
              <a:lnSpc>
                <a:spcPct val="100000"/>
              </a:lnSpc>
              <a:spcBef>
                <a:spcPts val="0"/>
              </a:spcBef>
              <a:spcAft>
                <a:spcPts val="0"/>
              </a:spcAft>
            </a:defPPr>
            <a:lvl1pPr>
              <a:defRPr sz="2000" b="1">
                <a:solidFill>
                  <a:schemeClr val="bg1"/>
                </a:solidFill>
              </a:defRPr>
            </a:lvl1pPr>
          </a:lstStyle>
          <a:p>
            <a:r>
              <a:rPr lang="es-MX" dirty="0"/>
              <a:t>Clave: activo</a:t>
            </a:r>
          </a:p>
          <a:p>
            <a:r>
              <a:rPr lang="es-MX" dirty="0"/>
              <a:t>Valor: true</a:t>
            </a:r>
          </a:p>
        </p:txBody>
      </p:sp>
      <p:sp>
        <p:nvSpPr>
          <p:cNvPr id="6" name="CuadroTexto 5">
            <a:extLst>
              <a:ext uri="{FF2B5EF4-FFF2-40B4-BE49-F238E27FC236}">
                <a16:creationId xmlns:a16="http://schemas.microsoft.com/office/drawing/2014/main" id="{72D2951C-D3F5-EA28-E9C0-82ACFAD356FA}"/>
              </a:ext>
            </a:extLst>
          </p:cNvPr>
          <p:cNvSpPr txBox="1"/>
          <p:nvPr/>
        </p:nvSpPr>
        <p:spPr>
          <a:xfrm>
            <a:off x="108942" y="3390938"/>
            <a:ext cx="4617308" cy="707886"/>
          </a:xfrm>
          <a:prstGeom prst="rect">
            <a:avLst/>
          </a:prstGeom>
          <a:noFill/>
        </p:spPr>
        <p:txBody>
          <a:bodyPr wrap="square">
            <a:spAutoFit/>
          </a:bodyPr>
          <a:lstStyle>
            <a:defPPr marR="0" lvl="0" algn="l" rtl="0">
              <a:lnSpc>
                <a:spcPct val="100000"/>
              </a:lnSpc>
              <a:spcBef>
                <a:spcPts val="0"/>
              </a:spcBef>
              <a:spcAft>
                <a:spcPts val="0"/>
              </a:spcAft>
              <a:defRPr/>
            </a:defPPr>
            <a:lvl1pPr>
              <a:defRPr sz="2000" b="1">
                <a:solidFill>
                  <a:schemeClr val="bg1"/>
                </a:solidFill>
              </a:defRPr>
            </a:lvl1pPr>
          </a:lstStyle>
          <a:p>
            <a:r>
              <a:rPr lang="es-MX" dirty="0"/>
              <a:t>Clave: </a:t>
            </a:r>
            <a:r>
              <a:rPr lang="es-MX" dirty="0" err="1"/>
              <a:t>suscripcion_premium</a:t>
            </a:r>
            <a:endParaRPr lang="es-MX" dirty="0"/>
          </a:p>
          <a:p>
            <a:r>
              <a:rPr lang="es-MX" dirty="0"/>
              <a:t>Valor: false</a:t>
            </a:r>
          </a:p>
        </p:txBody>
      </p:sp>
    </p:spTree>
    <p:extLst>
      <p:ext uri="{BB962C8B-B14F-4D97-AF65-F5344CB8AC3E}">
        <p14:creationId xmlns:p14="http://schemas.microsoft.com/office/powerpoint/2010/main" val="3436075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Google Shape;339;p39"/>
          <p:cNvSpPr/>
          <p:nvPr/>
        </p:nvSpPr>
        <p:spPr>
          <a:xfrm>
            <a:off x="401450" y="629650"/>
            <a:ext cx="4324800" cy="38844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9"/>
          <p:cNvSpPr/>
          <p:nvPr/>
        </p:nvSpPr>
        <p:spPr>
          <a:xfrm>
            <a:off x="4572000" y="1583851"/>
            <a:ext cx="3154785" cy="3771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100"/>
          </a:p>
        </p:txBody>
      </p:sp>
      <p:sp>
        <p:nvSpPr>
          <p:cNvPr id="341" name="Google Shape;341;p39"/>
          <p:cNvSpPr/>
          <p:nvPr/>
        </p:nvSpPr>
        <p:spPr>
          <a:xfrm>
            <a:off x="4287586" y="201601"/>
            <a:ext cx="3635400" cy="4848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9"/>
          <p:cNvSpPr txBox="1">
            <a:spLocks noGrp="1"/>
          </p:cNvSpPr>
          <p:nvPr>
            <p:ph type="body" idx="1"/>
          </p:nvPr>
        </p:nvSpPr>
        <p:spPr>
          <a:xfrm>
            <a:off x="4349580" y="2153226"/>
            <a:ext cx="3573398" cy="180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MX" sz="1800" b="1" dirty="0"/>
              <a:t>Algunas bases de datos clave-valor permiten almacenar listas de valores bajo una misma clave. Estas listas pueden contener cualquier combinación de tipos de datos.</a:t>
            </a:r>
            <a:endParaRPr sz="1800" dirty="0"/>
          </a:p>
        </p:txBody>
      </p:sp>
      <p:sp>
        <p:nvSpPr>
          <p:cNvPr id="343" name="Google Shape;343;p39"/>
          <p:cNvSpPr txBox="1">
            <a:spLocks noGrp="1"/>
          </p:cNvSpPr>
          <p:nvPr>
            <p:ph type="title" idx="2"/>
          </p:nvPr>
        </p:nvSpPr>
        <p:spPr>
          <a:xfrm>
            <a:off x="4483786" y="913126"/>
            <a:ext cx="3243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Tipo de Datos</a:t>
            </a:r>
            <a:endParaRPr dirty="0"/>
          </a:p>
        </p:txBody>
      </p:sp>
      <p:pic>
        <p:nvPicPr>
          <p:cNvPr id="344" name="Google Shape;344;p39"/>
          <p:cNvPicPr preferRelativeResize="0"/>
          <p:nvPr/>
        </p:nvPicPr>
        <p:blipFill>
          <a:blip r:embed="rId3">
            <a:alphaModFix/>
          </a:blip>
          <a:stretch>
            <a:fillRect/>
          </a:stretch>
        </p:blipFill>
        <p:spPr>
          <a:xfrm>
            <a:off x="397645" y="1355326"/>
            <a:ext cx="3154785" cy="2368177"/>
          </a:xfrm>
          <a:prstGeom prst="rect">
            <a:avLst/>
          </a:prstGeom>
          <a:noFill/>
          <a:ln>
            <a:noFill/>
          </a:ln>
        </p:spPr>
      </p:pic>
      <p:pic>
        <p:nvPicPr>
          <p:cNvPr id="345" name="Google Shape;345;p39"/>
          <p:cNvPicPr preferRelativeResize="0"/>
          <p:nvPr/>
        </p:nvPicPr>
        <p:blipFill>
          <a:blip r:embed="rId4">
            <a:alphaModFix/>
          </a:blip>
          <a:stretch>
            <a:fillRect/>
          </a:stretch>
        </p:blipFill>
        <p:spPr>
          <a:xfrm>
            <a:off x="62890" y="131901"/>
            <a:ext cx="2506220" cy="2368179"/>
          </a:xfrm>
          <a:prstGeom prst="rect">
            <a:avLst/>
          </a:prstGeom>
          <a:noFill/>
          <a:ln>
            <a:noFill/>
          </a:ln>
        </p:spPr>
      </p:pic>
      <p:grpSp>
        <p:nvGrpSpPr>
          <p:cNvPr id="346" name="Google Shape;346;p39"/>
          <p:cNvGrpSpPr/>
          <p:nvPr/>
        </p:nvGrpSpPr>
        <p:grpSpPr>
          <a:xfrm>
            <a:off x="8011721" y="419188"/>
            <a:ext cx="407491" cy="3990024"/>
            <a:chOff x="5816800" y="1976301"/>
            <a:chExt cx="648718" cy="3990024"/>
          </a:xfrm>
        </p:grpSpPr>
        <p:sp>
          <p:nvSpPr>
            <p:cNvPr id="347" name="Google Shape;347;p39"/>
            <p:cNvSpPr/>
            <p:nvPr/>
          </p:nvSpPr>
          <p:spPr>
            <a:xfrm>
              <a:off x="5816800" y="5896425"/>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48" name="Google Shape;348;p39"/>
            <p:cNvCxnSpPr>
              <a:stCxn id="347" idx="2"/>
              <a:endCxn id="341" idx="3"/>
            </p:cNvCxnSpPr>
            <p:nvPr/>
          </p:nvCxnSpPr>
          <p:spPr>
            <a:xfrm flipH="1" flipV="1">
              <a:off x="5816800" y="1976301"/>
              <a:ext cx="648718" cy="3955074"/>
            </a:xfrm>
            <a:prstGeom prst="bentConnector3">
              <a:avLst>
                <a:gd name="adj1" fmla="val -35239"/>
              </a:avLst>
            </a:prstGeom>
            <a:noFill/>
            <a:ln w="9525" cap="flat" cmpd="sng">
              <a:solidFill>
                <a:schemeClr val="lt1"/>
              </a:solidFill>
              <a:prstDash val="solid"/>
              <a:round/>
              <a:headEnd type="none" w="med" len="med"/>
              <a:tailEnd type="none" w="med" len="med"/>
            </a:ln>
          </p:spPr>
        </p:cxnSp>
      </p:grpSp>
      <p:cxnSp>
        <p:nvCxnSpPr>
          <p:cNvPr id="349" name="Google Shape;349;p39"/>
          <p:cNvCxnSpPr>
            <a:cxnSpLocks/>
            <a:stCxn id="343" idx="1"/>
            <a:endCxn id="340" idx="1"/>
          </p:cNvCxnSpPr>
          <p:nvPr/>
        </p:nvCxnSpPr>
        <p:spPr>
          <a:xfrm rot="10800000" flipH="1" flipV="1">
            <a:off x="4483786" y="1199475"/>
            <a:ext cx="88214" cy="572925"/>
          </a:xfrm>
          <a:prstGeom prst="bentConnector3">
            <a:avLst>
              <a:gd name="adj1" fmla="val -259143"/>
            </a:avLst>
          </a:prstGeom>
          <a:noFill/>
          <a:ln w="9525" cap="flat" cmpd="sng">
            <a:solidFill>
              <a:schemeClr val="lt1"/>
            </a:solidFill>
            <a:prstDash val="solid"/>
            <a:round/>
            <a:headEnd type="none" w="med" len="med"/>
            <a:tailEnd type="none" w="med" len="med"/>
          </a:ln>
        </p:spPr>
      </p:cxnSp>
      <p:cxnSp>
        <p:nvCxnSpPr>
          <p:cNvPr id="350" name="Google Shape;350;p39"/>
          <p:cNvCxnSpPr>
            <a:cxnSpLocks/>
            <a:stCxn id="343" idx="3"/>
            <a:endCxn id="340" idx="3"/>
          </p:cNvCxnSpPr>
          <p:nvPr/>
        </p:nvCxnSpPr>
        <p:spPr>
          <a:xfrm flipH="1">
            <a:off x="7726785" y="1199476"/>
            <a:ext cx="1" cy="572925"/>
          </a:xfrm>
          <a:prstGeom prst="bentConnector3">
            <a:avLst>
              <a:gd name="adj1" fmla="val -22860000000"/>
            </a:avLst>
          </a:prstGeom>
          <a:noFill/>
          <a:ln w="9525" cap="flat" cmpd="sng">
            <a:solidFill>
              <a:schemeClr val="lt1"/>
            </a:solidFill>
            <a:prstDash val="solid"/>
            <a:round/>
            <a:headEnd type="none" w="med" len="med"/>
            <a:tailEnd type="none" w="med" len="med"/>
          </a:ln>
        </p:spPr>
      </p:cxnSp>
      <p:sp>
        <p:nvSpPr>
          <p:cNvPr id="351" name="Google Shape;351;p39"/>
          <p:cNvSpPr txBox="1">
            <a:spLocks noGrp="1"/>
          </p:cNvSpPr>
          <p:nvPr>
            <p:ph type="title"/>
          </p:nvPr>
        </p:nvSpPr>
        <p:spPr>
          <a:xfrm>
            <a:off x="4483786" y="131901"/>
            <a:ext cx="3243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rPr>
              <a:t>Clave - Valor</a:t>
            </a:r>
            <a:endParaRPr dirty="0">
              <a:solidFill>
                <a:schemeClr val="dk1"/>
              </a:solidFill>
            </a:endParaRPr>
          </a:p>
        </p:txBody>
      </p:sp>
      <p:sp>
        <p:nvSpPr>
          <p:cNvPr id="352" name="Google Shape;352;p39"/>
          <p:cNvSpPr txBox="1">
            <a:spLocks noGrp="1"/>
          </p:cNvSpPr>
          <p:nvPr>
            <p:ph type="title"/>
          </p:nvPr>
        </p:nvSpPr>
        <p:spPr>
          <a:xfrm>
            <a:off x="4571976" y="1583851"/>
            <a:ext cx="3154785" cy="37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MX" sz="1400" dirty="0">
                <a:solidFill>
                  <a:schemeClr val="dk1"/>
                </a:solidFill>
              </a:rPr>
              <a:t>Listas/</a:t>
            </a:r>
            <a:r>
              <a:rPr lang="es-MX" sz="1400" dirty="0" err="1">
                <a:solidFill>
                  <a:schemeClr val="dk1"/>
                </a:solidFill>
              </a:rPr>
              <a:t>Arrays</a:t>
            </a:r>
            <a:r>
              <a:rPr lang="es-MX" sz="1400" dirty="0">
                <a:solidFill>
                  <a:schemeClr val="dk1"/>
                </a:solidFill>
              </a:rPr>
              <a:t> (</a:t>
            </a:r>
            <a:r>
              <a:rPr lang="es-MX" sz="1400" dirty="0" err="1">
                <a:solidFill>
                  <a:schemeClr val="dk1"/>
                </a:solidFill>
              </a:rPr>
              <a:t>Lists</a:t>
            </a:r>
            <a:r>
              <a:rPr lang="es-MX" sz="1400" dirty="0">
                <a:solidFill>
                  <a:schemeClr val="dk1"/>
                </a:solidFill>
              </a:rPr>
              <a:t>/</a:t>
            </a:r>
            <a:r>
              <a:rPr lang="es-MX" sz="1400" dirty="0" err="1">
                <a:solidFill>
                  <a:schemeClr val="dk1"/>
                </a:solidFill>
              </a:rPr>
              <a:t>Arrays</a:t>
            </a:r>
            <a:r>
              <a:rPr lang="es-MX" sz="1400" dirty="0">
                <a:solidFill>
                  <a:schemeClr val="dk1"/>
                </a:solidFill>
              </a:rPr>
              <a:t>): </a:t>
            </a:r>
            <a:endParaRPr sz="1400" dirty="0">
              <a:solidFill>
                <a:schemeClr val="dk1"/>
              </a:solidFill>
            </a:endParaRPr>
          </a:p>
        </p:txBody>
      </p:sp>
      <p:sp>
        <p:nvSpPr>
          <p:cNvPr id="3" name="CuadroTexto 2">
            <a:extLst>
              <a:ext uri="{FF2B5EF4-FFF2-40B4-BE49-F238E27FC236}">
                <a16:creationId xmlns:a16="http://schemas.microsoft.com/office/drawing/2014/main" id="{65B1BABE-5A77-2C1B-A234-B584F7BEDED0}"/>
              </a:ext>
            </a:extLst>
          </p:cNvPr>
          <p:cNvSpPr txBox="1"/>
          <p:nvPr/>
        </p:nvSpPr>
        <p:spPr>
          <a:xfrm>
            <a:off x="62890" y="4073325"/>
            <a:ext cx="7713629" cy="954107"/>
          </a:xfrm>
          <a:prstGeom prst="rect">
            <a:avLst/>
          </a:prstGeom>
          <a:noFill/>
        </p:spPr>
        <p:txBody>
          <a:bodyPr wrap="square">
            <a:spAutoFit/>
          </a:bodyPr>
          <a:lstStyle/>
          <a:p>
            <a:r>
              <a:rPr lang="es-MX" dirty="0">
                <a:solidFill>
                  <a:schemeClr val="bg1"/>
                </a:solidFill>
              </a:rPr>
              <a:t>{</a:t>
            </a:r>
          </a:p>
          <a:p>
            <a:r>
              <a:rPr lang="es-MX" dirty="0">
                <a:solidFill>
                  <a:schemeClr val="bg1"/>
                </a:solidFill>
              </a:rPr>
              <a:t>  "lista_tareas_1": [“Preparar Reporte", “llamar a Reunión", "Enviar correo electrónico"],</a:t>
            </a:r>
          </a:p>
          <a:p>
            <a:r>
              <a:rPr lang="es-MX" dirty="0">
                <a:solidFill>
                  <a:schemeClr val="bg1"/>
                </a:solidFill>
              </a:rPr>
              <a:t>  "lista_tareas_2": ["Pagar factura de Tela", "Revisar informe mensual"]</a:t>
            </a:r>
          </a:p>
          <a:p>
            <a:r>
              <a:rPr lang="es-MX" dirty="0">
                <a:solidFill>
                  <a:schemeClr val="bg1"/>
                </a:solidFill>
              </a:rPr>
              <a:t>}</a:t>
            </a:r>
          </a:p>
        </p:txBody>
      </p:sp>
    </p:spTree>
    <p:extLst>
      <p:ext uri="{BB962C8B-B14F-4D97-AF65-F5344CB8AC3E}">
        <p14:creationId xmlns:p14="http://schemas.microsoft.com/office/powerpoint/2010/main" val="30633965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Google Shape;339;p39"/>
          <p:cNvSpPr/>
          <p:nvPr/>
        </p:nvSpPr>
        <p:spPr>
          <a:xfrm>
            <a:off x="401450" y="629650"/>
            <a:ext cx="4324800" cy="38844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9"/>
          <p:cNvSpPr/>
          <p:nvPr/>
        </p:nvSpPr>
        <p:spPr>
          <a:xfrm>
            <a:off x="4629664" y="2210125"/>
            <a:ext cx="3154785" cy="3771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100"/>
          </a:p>
        </p:txBody>
      </p:sp>
      <p:sp>
        <p:nvSpPr>
          <p:cNvPr id="341" name="Google Shape;341;p39"/>
          <p:cNvSpPr/>
          <p:nvPr/>
        </p:nvSpPr>
        <p:spPr>
          <a:xfrm>
            <a:off x="4345250" y="827875"/>
            <a:ext cx="3635400" cy="4848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9"/>
          <p:cNvSpPr txBox="1">
            <a:spLocks noGrp="1"/>
          </p:cNvSpPr>
          <p:nvPr>
            <p:ph type="body" idx="1"/>
          </p:nvPr>
        </p:nvSpPr>
        <p:spPr>
          <a:xfrm>
            <a:off x="4407244" y="2779500"/>
            <a:ext cx="3573398" cy="180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MX" sz="1800" b="1" dirty="0"/>
              <a:t>Algunas implementaciones permiten almacenar estructuras de datos más complejas, como objetos JSON o documentos BSON, que pueden contener combinaciones anidadas de otros tipos de datos.</a:t>
            </a:r>
            <a:endParaRPr sz="1800" dirty="0"/>
          </a:p>
        </p:txBody>
      </p:sp>
      <p:sp>
        <p:nvSpPr>
          <p:cNvPr id="343" name="Google Shape;343;p39"/>
          <p:cNvSpPr txBox="1">
            <a:spLocks noGrp="1"/>
          </p:cNvSpPr>
          <p:nvPr>
            <p:ph type="title" idx="2"/>
          </p:nvPr>
        </p:nvSpPr>
        <p:spPr>
          <a:xfrm>
            <a:off x="4541450" y="1539400"/>
            <a:ext cx="3243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Tipo de Datos</a:t>
            </a:r>
            <a:endParaRPr dirty="0"/>
          </a:p>
        </p:txBody>
      </p:sp>
      <p:grpSp>
        <p:nvGrpSpPr>
          <p:cNvPr id="346" name="Google Shape;346;p39"/>
          <p:cNvGrpSpPr/>
          <p:nvPr/>
        </p:nvGrpSpPr>
        <p:grpSpPr>
          <a:xfrm flipH="1">
            <a:off x="7980698" y="1070175"/>
            <a:ext cx="377100" cy="3364050"/>
            <a:chOff x="5816800" y="2602275"/>
            <a:chExt cx="377100" cy="3364050"/>
          </a:xfrm>
        </p:grpSpPr>
        <p:sp>
          <p:nvSpPr>
            <p:cNvPr id="347" name="Google Shape;347;p39"/>
            <p:cNvSpPr/>
            <p:nvPr/>
          </p:nvSpPr>
          <p:spPr>
            <a:xfrm>
              <a:off x="5816800" y="5896425"/>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48" name="Google Shape;348;p39"/>
            <p:cNvCxnSpPr>
              <a:stCxn id="347" idx="2"/>
              <a:endCxn id="341" idx="3"/>
            </p:cNvCxnSpPr>
            <p:nvPr/>
          </p:nvCxnSpPr>
          <p:spPr>
            <a:xfrm rot="10800000" flipH="1">
              <a:off x="5816800" y="2602275"/>
              <a:ext cx="377100" cy="3329100"/>
            </a:xfrm>
            <a:prstGeom prst="bentConnector3">
              <a:avLst>
                <a:gd name="adj1" fmla="val -63146"/>
              </a:avLst>
            </a:prstGeom>
            <a:noFill/>
            <a:ln w="9525" cap="flat" cmpd="sng">
              <a:solidFill>
                <a:schemeClr val="lt1"/>
              </a:solidFill>
              <a:prstDash val="solid"/>
              <a:round/>
              <a:headEnd type="none" w="med" len="med"/>
              <a:tailEnd type="none" w="med" len="med"/>
            </a:ln>
          </p:spPr>
        </p:cxnSp>
      </p:grpSp>
      <p:cxnSp>
        <p:nvCxnSpPr>
          <p:cNvPr id="349" name="Google Shape;349;p39"/>
          <p:cNvCxnSpPr>
            <a:cxnSpLocks/>
            <a:stCxn id="343" idx="1"/>
            <a:endCxn id="340" idx="1"/>
          </p:cNvCxnSpPr>
          <p:nvPr/>
        </p:nvCxnSpPr>
        <p:spPr>
          <a:xfrm rot="10800000" flipH="1" flipV="1">
            <a:off x="4541450" y="1825749"/>
            <a:ext cx="88214" cy="572925"/>
          </a:xfrm>
          <a:prstGeom prst="bentConnector3">
            <a:avLst>
              <a:gd name="adj1" fmla="val -259143"/>
            </a:avLst>
          </a:prstGeom>
          <a:noFill/>
          <a:ln w="9525" cap="flat" cmpd="sng">
            <a:solidFill>
              <a:schemeClr val="lt1"/>
            </a:solidFill>
            <a:prstDash val="solid"/>
            <a:round/>
            <a:headEnd type="none" w="med" len="med"/>
            <a:tailEnd type="none" w="med" len="med"/>
          </a:ln>
        </p:spPr>
      </p:cxnSp>
      <p:cxnSp>
        <p:nvCxnSpPr>
          <p:cNvPr id="350" name="Google Shape;350;p39"/>
          <p:cNvCxnSpPr>
            <a:cxnSpLocks/>
            <a:stCxn id="343" idx="3"/>
            <a:endCxn id="340" idx="3"/>
          </p:cNvCxnSpPr>
          <p:nvPr/>
        </p:nvCxnSpPr>
        <p:spPr>
          <a:xfrm flipH="1">
            <a:off x="7784449" y="1825750"/>
            <a:ext cx="1" cy="572925"/>
          </a:xfrm>
          <a:prstGeom prst="bentConnector3">
            <a:avLst>
              <a:gd name="adj1" fmla="val -22860000000"/>
            </a:avLst>
          </a:prstGeom>
          <a:noFill/>
          <a:ln w="9525" cap="flat" cmpd="sng">
            <a:solidFill>
              <a:schemeClr val="lt1"/>
            </a:solidFill>
            <a:prstDash val="solid"/>
            <a:round/>
            <a:headEnd type="none" w="med" len="med"/>
            <a:tailEnd type="none" w="med" len="med"/>
          </a:ln>
        </p:spPr>
      </p:cxnSp>
      <p:sp>
        <p:nvSpPr>
          <p:cNvPr id="351" name="Google Shape;351;p39"/>
          <p:cNvSpPr txBox="1">
            <a:spLocks noGrp="1"/>
          </p:cNvSpPr>
          <p:nvPr>
            <p:ph type="title"/>
          </p:nvPr>
        </p:nvSpPr>
        <p:spPr>
          <a:xfrm>
            <a:off x="4541450" y="758175"/>
            <a:ext cx="3243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rPr>
              <a:t>Clave - Valor</a:t>
            </a:r>
            <a:endParaRPr dirty="0">
              <a:solidFill>
                <a:schemeClr val="dk1"/>
              </a:solidFill>
            </a:endParaRPr>
          </a:p>
        </p:txBody>
      </p:sp>
      <p:sp>
        <p:nvSpPr>
          <p:cNvPr id="352" name="Google Shape;352;p39"/>
          <p:cNvSpPr txBox="1">
            <a:spLocks noGrp="1"/>
          </p:cNvSpPr>
          <p:nvPr>
            <p:ph type="title"/>
          </p:nvPr>
        </p:nvSpPr>
        <p:spPr>
          <a:xfrm>
            <a:off x="4629640" y="2210125"/>
            <a:ext cx="3154785" cy="37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MX" sz="1400" dirty="0">
                <a:solidFill>
                  <a:schemeClr val="dk1"/>
                </a:solidFill>
              </a:rPr>
              <a:t>Objetos/Documentos</a:t>
            </a:r>
            <a:endParaRPr sz="1400" dirty="0">
              <a:solidFill>
                <a:schemeClr val="dk1"/>
              </a:solidFill>
            </a:endParaRPr>
          </a:p>
        </p:txBody>
      </p:sp>
      <p:sp>
        <p:nvSpPr>
          <p:cNvPr id="4" name="CuadroTexto 3">
            <a:extLst>
              <a:ext uri="{FF2B5EF4-FFF2-40B4-BE49-F238E27FC236}">
                <a16:creationId xmlns:a16="http://schemas.microsoft.com/office/drawing/2014/main" id="{8D3ED433-B678-D97C-F33D-CD2DC9C8C326}"/>
              </a:ext>
            </a:extLst>
          </p:cNvPr>
          <p:cNvSpPr txBox="1"/>
          <p:nvPr/>
        </p:nvSpPr>
        <p:spPr>
          <a:xfrm>
            <a:off x="220728" y="629450"/>
            <a:ext cx="3922339" cy="3970318"/>
          </a:xfrm>
          <a:prstGeom prst="rect">
            <a:avLst/>
          </a:prstGeom>
          <a:noFill/>
        </p:spPr>
        <p:txBody>
          <a:bodyPr wrap="square">
            <a:spAutoFit/>
          </a:bodyPr>
          <a:lstStyle/>
          <a:p>
            <a:r>
              <a:rPr lang="es-MX" dirty="0">
                <a:solidFill>
                  <a:schemeClr val="bg1"/>
                </a:solidFill>
              </a:rPr>
              <a:t>Clave: usuario</a:t>
            </a:r>
          </a:p>
          <a:p>
            <a:r>
              <a:rPr lang="es-MX" dirty="0">
                <a:solidFill>
                  <a:schemeClr val="bg1"/>
                </a:solidFill>
              </a:rPr>
              <a:t>Valor: {</a:t>
            </a:r>
          </a:p>
          <a:p>
            <a:r>
              <a:rPr lang="es-MX" dirty="0">
                <a:solidFill>
                  <a:schemeClr val="bg1"/>
                </a:solidFill>
              </a:rPr>
              <a:t>  "nombre": "Juan Pérez",</a:t>
            </a:r>
          </a:p>
          <a:p>
            <a:r>
              <a:rPr lang="es-MX" dirty="0">
                <a:solidFill>
                  <a:schemeClr val="bg1"/>
                </a:solidFill>
              </a:rPr>
              <a:t>  "edad": 30,</a:t>
            </a:r>
          </a:p>
          <a:p>
            <a:r>
              <a:rPr lang="es-MX" dirty="0">
                <a:solidFill>
                  <a:schemeClr val="bg1"/>
                </a:solidFill>
              </a:rPr>
              <a:t>  "</a:t>
            </a:r>
            <a:r>
              <a:rPr lang="es-MX" dirty="0" err="1">
                <a:solidFill>
                  <a:schemeClr val="bg1"/>
                </a:solidFill>
              </a:rPr>
              <a:t>suscripcion_premium</a:t>
            </a:r>
            <a:r>
              <a:rPr lang="es-MX" dirty="0">
                <a:solidFill>
                  <a:schemeClr val="bg1"/>
                </a:solidFill>
              </a:rPr>
              <a:t>": true,</a:t>
            </a:r>
          </a:p>
          <a:p>
            <a:r>
              <a:rPr lang="es-MX" dirty="0">
                <a:solidFill>
                  <a:schemeClr val="bg1"/>
                </a:solidFill>
              </a:rPr>
              <a:t>  "direcciones": [</a:t>
            </a:r>
          </a:p>
          <a:p>
            <a:r>
              <a:rPr lang="es-MX" dirty="0">
                <a:solidFill>
                  <a:schemeClr val="bg1"/>
                </a:solidFill>
              </a:rPr>
              <a:t>    {</a:t>
            </a:r>
          </a:p>
          <a:p>
            <a:r>
              <a:rPr lang="es-MX" dirty="0">
                <a:solidFill>
                  <a:schemeClr val="bg1"/>
                </a:solidFill>
              </a:rPr>
              <a:t>      "calle": "Calle Principal",</a:t>
            </a:r>
          </a:p>
          <a:p>
            <a:r>
              <a:rPr lang="es-MX" dirty="0">
                <a:solidFill>
                  <a:schemeClr val="bg1"/>
                </a:solidFill>
              </a:rPr>
              <a:t>      "ciudad": "Ciudad Ejemplo",</a:t>
            </a:r>
          </a:p>
          <a:p>
            <a:r>
              <a:rPr lang="es-MX" dirty="0">
                <a:solidFill>
                  <a:schemeClr val="bg1"/>
                </a:solidFill>
              </a:rPr>
              <a:t>      "</a:t>
            </a:r>
            <a:r>
              <a:rPr lang="es-MX" dirty="0" err="1">
                <a:solidFill>
                  <a:schemeClr val="bg1"/>
                </a:solidFill>
              </a:rPr>
              <a:t>pais</a:t>
            </a:r>
            <a:r>
              <a:rPr lang="es-MX" dirty="0">
                <a:solidFill>
                  <a:schemeClr val="bg1"/>
                </a:solidFill>
              </a:rPr>
              <a:t>": "País Ejemplo"</a:t>
            </a:r>
          </a:p>
          <a:p>
            <a:r>
              <a:rPr lang="es-MX" dirty="0">
                <a:solidFill>
                  <a:schemeClr val="bg1"/>
                </a:solidFill>
              </a:rPr>
              <a:t>    },</a:t>
            </a:r>
          </a:p>
          <a:p>
            <a:r>
              <a:rPr lang="es-MX" dirty="0">
                <a:solidFill>
                  <a:schemeClr val="bg1"/>
                </a:solidFill>
              </a:rPr>
              <a:t>    {</a:t>
            </a:r>
          </a:p>
          <a:p>
            <a:r>
              <a:rPr lang="es-MX" dirty="0">
                <a:solidFill>
                  <a:schemeClr val="bg1"/>
                </a:solidFill>
              </a:rPr>
              <a:t>      "calle": "Avenida Secundaria",</a:t>
            </a:r>
          </a:p>
          <a:p>
            <a:r>
              <a:rPr lang="es-MX" dirty="0">
                <a:solidFill>
                  <a:schemeClr val="bg1"/>
                </a:solidFill>
              </a:rPr>
              <a:t>      "ciudad": "Otra Ciudad",</a:t>
            </a:r>
          </a:p>
          <a:p>
            <a:r>
              <a:rPr lang="es-MX" dirty="0">
                <a:solidFill>
                  <a:schemeClr val="bg1"/>
                </a:solidFill>
              </a:rPr>
              <a:t>      "</a:t>
            </a:r>
            <a:r>
              <a:rPr lang="es-MX" dirty="0" err="1">
                <a:solidFill>
                  <a:schemeClr val="bg1"/>
                </a:solidFill>
              </a:rPr>
              <a:t>pais</a:t>
            </a:r>
            <a:r>
              <a:rPr lang="es-MX" dirty="0">
                <a:solidFill>
                  <a:schemeClr val="bg1"/>
                </a:solidFill>
              </a:rPr>
              <a:t>": "Otro País"</a:t>
            </a:r>
          </a:p>
          <a:p>
            <a:r>
              <a:rPr lang="es-MX" dirty="0">
                <a:solidFill>
                  <a:schemeClr val="bg1"/>
                </a:solidFill>
              </a:rPr>
              <a:t>    }</a:t>
            </a:r>
          </a:p>
          <a:p>
            <a:r>
              <a:rPr lang="es-MX" dirty="0">
                <a:solidFill>
                  <a:schemeClr val="bg1"/>
                </a:solidFill>
              </a:rPr>
              <a:t>  ]</a:t>
            </a:r>
          </a:p>
          <a:p>
            <a:r>
              <a:rPr lang="es-MX" dirty="0">
                <a:solidFill>
                  <a:schemeClr val="bg1"/>
                </a:solidFill>
              </a:rPr>
              <a:t>}</a:t>
            </a:r>
          </a:p>
        </p:txBody>
      </p:sp>
    </p:spTree>
    <p:extLst>
      <p:ext uri="{BB962C8B-B14F-4D97-AF65-F5344CB8AC3E}">
        <p14:creationId xmlns:p14="http://schemas.microsoft.com/office/powerpoint/2010/main" val="4878847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Google Shape;339;p39"/>
          <p:cNvSpPr/>
          <p:nvPr/>
        </p:nvSpPr>
        <p:spPr>
          <a:xfrm>
            <a:off x="401450" y="629650"/>
            <a:ext cx="4324800" cy="38844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9"/>
          <p:cNvSpPr/>
          <p:nvPr/>
        </p:nvSpPr>
        <p:spPr>
          <a:xfrm>
            <a:off x="4572000" y="1583851"/>
            <a:ext cx="3154785" cy="3771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100"/>
          </a:p>
        </p:txBody>
      </p:sp>
      <p:sp>
        <p:nvSpPr>
          <p:cNvPr id="341" name="Google Shape;341;p39"/>
          <p:cNvSpPr/>
          <p:nvPr/>
        </p:nvSpPr>
        <p:spPr>
          <a:xfrm>
            <a:off x="4287586" y="201601"/>
            <a:ext cx="3635400" cy="4848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9"/>
          <p:cNvSpPr txBox="1">
            <a:spLocks noGrp="1"/>
          </p:cNvSpPr>
          <p:nvPr>
            <p:ph type="body" idx="1"/>
          </p:nvPr>
        </p:nvSpPr>
        <p:spPr>
          <a:xfrm>
            <a:off x="4349580" y="2153226"/>
            <a:ext cx="3573398" cy="180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MX" sz="1800" b="1" dirty="0"/>
              <a:t>Algunas bases de datos permiten almacenar datos binarios, como imágenes, archivos, etc., directamente como valores.</a:t>
            </a:r>
            <a:endParaRPr sz="1800" dirty="0"/>
          </a:p>
        </p:txBody>
      </p:sp>
      <p:sp>
        <p:nvSpPr>
          <p:cNvPr id="343" name="Google Shape;343;p39"/>
          <p:cNvSpPr txBox="1">
            <a:spLocks noGrp="1"/>
          </p:cNvSpPr>
          <p:nvPr>
            <p:ph type="title" idx="2"/>
          </p:nvPr>
        </p:nvSpPr>
        <p:spPr>
          <a:xfrm>
            <a:off x="4483786" y="913126"/>
            <a:ext cx="3243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Tipo de Datos</a:t>
            </a:r>
            <a:endParaRPr dirty="0"/>
          </a:p>
        </p:txBody>
      </p:sp>
      <p:pic>
        <p:nvPicPr>
          <p:cNvPr id="344" name="Google Shape;344;p39"/>
          <p:cNvPicPr preferRelativeResize="0"/>
          <p:nvPr/>
        </p:nvPicPr>
        <p:blipFill>
          <a:blip r:embed="rId3">
            <a:alphaModFix/>
          </a:blip>
          <a:stretch>
            <a:fillRect/>
          </a:stretch>
        </p:blipFill>
        <p:spPr>
          <a:xfrm>
            <a:off x="397645" y="1355326"/>
            <a:ext cx="3154785" cy="2368177"/>
          </a:xfrm>
          <a:prstGeom prst="rect">
            <a:avLst/>
          </a:prstGeom>
          <a:noFill/>
          <a:ln>
            <a:noFill/>
          </a:ln>
        </p:spPr>
      </p:pic>
      <p:pic>
        <p:nvPicPr>
          <p:cNvPr id="345" name="Google Shape;345;p39"/>
          <p:cNvPicPr preferRelativeResize="0"/>
          <p:nvPr/>
        </p:nvPicPr>
        <p:blipFill>
          <a:blip r:embed="rId4">
            <a:alphaModFix/>
          </a:blip>
          <a:stretch>
            <a:fillRect/>
          </a:stretch>
        </p:blipFill>
        <p:spPr>
          <a:xfrm>
            <a:off x="62890" y="131901"/>
            <a:ext cx="2506220" cy="2368179"/>
          </a:xfrm>
          <a:prstGeom prst="rect">
            <a:avLst/>
          </a:prstGeom>
          <a:noFill/>
          <a:ln>
            <a:noFill/>
          </a:ln>
        </p:spPr>
      </p:pic>
      <p:grpSp>
        <p:nvGrpSpPr>
          <p:cNvPr id="346" name="Google Shape;346;p39"/>
          <p:cNvGrpSpPr/>
          <p:nvPr/>
        </p:nvGrpSpPr>
        <p:grpSpPr>
          <a:xfrm>
            <a:off x="8011721" y="419188"/>
            <a:ext cx="407491" cy="3990024"/>
            <a:chOff x="5816800" y="1976301"/>
            <a:chExt cx="648718" cy="3990024"/>
          </a:xfrm>
        </p:grpSpPr>
        <p:sp>
          <p:nvSpPr>
            <p:cNvPr id="347" name="Google Shape;347;p39"/>
            <p:cNvSpPr/>
            <p:nvPr/>
          </p:nvSpPr>
          <p:spPr>
            <a:xfrm>
              <a:off x="5816800" y="5896425"/>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48" name="Google Shape;348;p39"/>
            <p:cNvCxnSpPr>
              <a:stCxn id="347" idx="2"/>
              <a:endCxn id="341" idx="3"/>
            </p:cNvCxnSpPr>
            <p:nvPr/>
          </p:nvCxnSpPr>
          <p:spPr>
            <a:xfrm flipH="1" flipV="1">
              <a:off x="5816800" y="1976301"/>
              <a:ext cx="648718" cy="3955074"/>
            </a:xfrm>
            <a:prstGeom prst="bentConnector3">
              <a:avLst>
                <a:gd name="adj1" fmla="val -35239"/>
              </a:avLst>
            </a:prstGeom>
            <a:noFill/>
            <a:ln w="9525" cap="flat" cmpd="sng">
              <a:solidFill>
                <a:schemeClr val="lt1"/>
              </a:solidFill>
              <a:prstDash val="solid"/>
              <a:round/>
              <a:headEnd type="none" w="med" len="med"/>
              <a:tailEnd type="none" w="med" len="med"/>
            </a:ln>
          </p:spPr>
        </p:cxnSp>
      </p:grpSp>
      <p:cxnSp>
        <p:nvCxnSpPr>
          <p:cNvPr id="349" name="Google Shape;349;p39"/>
          <p:cNvCxnSpPr>
            <a:cxnSpLocks/>
            <a:stCxn id="343" idx="1"/>
            <a:endCxn id="340" idx="1"/>
          </p:cNvCxnSpPr>
          <p:nvPr/>
        </p:nvCxnSpPr>
        <p:spPr>
          <a:xfrm rot="10800000" flipH="1" flipV="1">
            <a:off x="4483786" y="1199475"/>
            <a:ext cx="88214" cy="572925"/>
          </a:xfrm>
          <a:prstGeom prst="bentConnector3">
            <a:avLst>
              <a:gd name="adj1" fmla="val -259143"/>
            </a:avLst>
          </a:prstGeom>
          <a:noFill/>
          <a:ln w="9525" cap="flat" cmpd="sng">
            <a:solidFill>
              <a:schemeClr val="lt1"/>
            </a:solidFill>
            <a:prstDash val="solid"/>
            <a:round/>
            <a:headEnd type="none" w="med" len="med"/>
            <a:tailEnd type="none" w="med" len="med"/>
          </a:ln>
        </p:spPr>
      </p:cxnSp>
      <p:cxnSp>
        <p:nvCxnSpPr>
          <p:cNvPr id="350" name="Google Shape;350;p39"/>
          <p:cNvCxnSpPr>
            <a:cxnSpLocks/>
            <a:stCxn id="343" idx="3"/>
            <a:endCxn id="340" idx="3"/>
          </p:cNvCxnSpPr>
          <p:nvPr/>
        </p:nvCxnSpPr>
        <p:spPr>
          <a:xfrm flipH="1">
            <a:off x="7726785" y="1199476"/>
            <a:ext cx="1" cy="572925"/>
          </a:xfrm>
          <a:prstGeom prst="bentConnector3">
            <a:avLst>
              <a:gd name="adj1" fmla="val -22860000000"/>
            </a:avLst>
          </a:prstGeom>
          <a:noFill/>
          <a:ln w="9525" cap="flat" cmpd="sng">
            <a:solidFill>
              <a:schemeClr val="lt1"/>
            </a:solidFill>
            <a:prstDash val="solid"/>
            <a:round/>
            <a:headEnd type="none" w="med" len="med"/>
            <a:tailEnd type="none" w="med" len="med"/>
          </a:ln>
        </p:spPr>
      </p:cxnSp>
      <p:sp>
        <p:nvSpPr>
          <p:cNvPr id="351" name="Google Shape;351;p39"/>
          <p:cNvSpPr txBox="1">
            <a:spLocks noGrp="1"/>
          </p:cNvSpPr>
          <p:nvPr>
            <p:ph type="title"/>
          </p:nvPr>
        </p:nvSpPr>
        <p:spPr>
          <a:xfrm>
            <a:off x="4483786" y="131901"/>
            <a:ext cx="3243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rPr>
              <a:t>Clave - Valor</a:t>
            </a:r>
            <a:endParaRPr dirty="0">
              <a:solidFill>
                <a:schemeClr val="dk1"/>
              </a:solidFill>
            </a:endParaRPr>
          </a:p>
        </p:txBody>
      </p:sp>
      <p:sp>
        <p:nvSpPr>
          <p:cNvPr id="352" name="Google Shape;352;p39"/>
          <p:cNvSpPr txBox="1">
            <a:spLocks noGrp="1"/>
          </p:cNvSpPr>
          <p:nvPr>
            <p:ph type="title"/>
          </p:nvPr>
        </p:nvSpPr>
        <p:spPr>
          <a:xfrm>
            <a:off x="4571976" y="1583851"/>
            <a:ext cx="3154785" cy="37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MX" sz="1400" dirty="0">
                <a:solidFill>
                  <a:schemeClr val="dk1"/>
                </a:solidFill>
              </a:rPr>
              <a:t>Binarios (</a:t>
            </a:r>
            <a:r>
              <a:rPr lang="es-MX" sz="1400" dirty="0" err="1">
                <a:solidFill>
                  <a:schemeClr val="dk1"/>
                </a:solidFill>
              </a:rPr>
              <a:t>Binary</a:t>
            </a:r>
            <a:r>
              <a:rPr lang="es-MX" sz="1400" dirty="0">
                <a:solidFill>
                  <a:schemeClr val="dk1"/>
                </a:solidFill>
              </a:rPr>
              <a:t> data)</a:t>
            </a:r>
          </a:p>
        </p:txBody>
      </p:sp>
      <p:sp>
        <p:nvSpPr>
          <p:cNvPr id="3" name="CuadroTexto 2">
            <a:extLst>
              <a:ext uri="{FF2B5EF4-FFF2-40B4-BE49-F238E27FC236}">
                <a16:creationId xmlns:a16="http://schemas.microsoft.com/office/drawing/2014/main" id="{65B1BABE-5A77-2C1B-A234-B584F7BEDED0}"/>
              </a:ext>
            </a:extLst>
          </p:cNvPr>
          <p:cNvSpPr txBox="1"/>
          <p:nvPr/>
        </p:nvSpPr>
        <p:spPr>
          <a:xfrm>
            <a:off x="1702219" y="4139864"/>
            <a:ext cx="3981887" cy="707886"/>
          </a:xfrm>
          <a:prstGeom prst="rect">
            <a:avLst/>
          </a:prstGeom>
          <a:noFill/>
        </p:spPr>
        <p:txBody>
          <a:bodyPr wrap="square">
            <a:spAutoFit/>
          </a:bodyPr>
          <a:lstStyle>
            <a:defPPr marR="0" lvl="0" algn="l" rtl="0">
              <a:lnSpc>
                <a:spcPct val="100000"/>
              </a:lnSpc>
              <a:spcBef>
                <a:spcPts val="0"/>
              </a:spcBef>
              <a:spcAft>
                <a:spcPts val="0"/>
              </a:spcAft>
              <a:defRPr/>
            </a:defPPr>
            <a:lvl1pPr>
              <a:defRPr sz="2000" b="1">
                <a:solidFill>
                  <a:schemeClr val="bg1"/>
                </a:solidFill>
              </a:defRPr>
            </a:lvl1pPr>
          </a:lstStyle>
          <a:p>
            <a:r>
              <a:rPr lang="es-MX" dirty="0"/>
              <a:t>Clave: </a:t>
            </a:r>
            <a:r>
              <a:rPr lang="es-MX" dirty="0" err="1"/>
              <a:t>imagen_perfil</a:t>
            </a:r>
            <a:endParaRPr lang="es-MX" dirty="0"/>
          </a:p>
          <a:p>
            <a:r>
              <a:rPr lang="es-MX" dirty="0"/>
              <a:t>Valor: &lt;dato binario&gt;</a:t>
            </a:r>
          </a:p>
        </p:txBody>
      </p:sp>
    </p:spTree>
    <p:extLst>
      <p:ext uri="{BB962C8B-B14F-4D97-AF65-F5344CB8AC3E}">
        <p14:creationId xmlns:p14="http://schemas.microsoft.com/office/powerpoint/2010/main" val="34857944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34"/>
          <p:cNvSpPr/>
          <p:nvPr/>
        </p:nvSpPr>
        <p:spPr>
          <a:xfrm>
            <a:off x="403325" y="792950"/>
            <a:ext cx="3961200" cy="35577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4"/>
          <p:cNvSpPr txBox="1">
            <a:spLocks noGrp="1"/>
          </p:cNvSpPr>
          <p:nvPr>
            <p:ph type="subTitle" idx="1"/>
          </p:nvPr>
        </p:nvSpPr>
        <p:spPr>
          <a:xfrm>
            <a:off x="3221665" y="1913860"/>
            <a:ext cx="5301285" cy="313660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MX" sz="1600" dirty="0"/>
              <a:t>Una base de datos </a:t>
            </a:r>
            <a:r>
              <a:rPr lang="es-MX" sz="1600" b="1" dirty="0">
                <a:solidFill>
                  <a:schemeClr val="accent5">
                    <a:lumMod val="60000"/>
                    <a:lumOff val="40000"/>
                  </a:schemeClr>
                </a:solidFill>
                <a:latin typeface="+mj-lt"/>
              </a:rPr>
              <a:t>clave-valor</a:t>
            </a:r>
            <a:r>
              <a:rPr lang="es-MX" sz="1600" dirty="0"/>
              <a:t> es un tipo de sistema de gestión de bases de datos </a:t>
            </a:r>
            <a:r>
              <a:rPr lang="es-MX" sz="1600" b="1" dirty="0">
                <a:solidFill>
                  <a:schemeClr val="accent5">
                    <a:lumMod val="60000"/>
                    <a:lumOff val="40000"/>
                  </a:schemeClr>
                </a:solidFill>
              </a:rPr>
              <a:t>NoSQL</a:t>
            </a:r>
            <a:r>
              <a:rPr lang="es-MX" sz="1600" dirty="0"/>
              <a:t> que almacena datos en una estructura simple de pares de </a:t>
            </a:r>
            <a:r>
              <a:rPr lang="es-MX" sz="1600" b="1" dirty="0">
                <a:solidFill>
                  <a:schemeClr val="accent5">
                    <a:lumMod val="60000"/>
                    <a:lumOff val="40000"/>
                  </a:schemeClr>
                </a:solidFill>
                <a:latin typeface="+mj-lt"/>
              </a:rPr>
              <a:t>clave - valor</a:t>
            </a:r>
            <a:r>
              <a:rPr lang="es-MX" sz="1600" dirty="0"/>
              <a:t>, donde cada valor está asociado con una clave única. </a:t>
            </a:r>
          </a:p>
          <a:p>
            <a:pPr marL="0" lvl="0" indent="0" algn="ctr" rtl="0">
              <a:spcBef>
                <a:spcPts val="0"/>
              </a:spcBef>
              <a:spcAft>
                <a:spcPts val="0"/>
              </a:spcAft>
              <a:buNone/>
            </a:pPr>
            <a:endParaRPr lang="es-MX" sz="1600" b="1" dirty="0">
              <a:solidFill>
                <a:schemeClr val="accent5">
                  <a:lumMod val="60000"/>
                  <a:lumOff val="40000"/>
                </a:schemeClr>
              </a:solidFill>
            </a:endParaRPr>
          </a:p>
          <a:p>
            <a:pPr marL="0" lvl="0" indent="0" algn="ctr" rtl="0">
              <a:spcBef>
                <a:spcPts val="0"/>
              </a:spcBef>
              <a:spcAft>
                <a:spcPts val="0"/>
              </a:spcAft>
              <a:buNone/>
            </a:pPr>
            <a:r>
              <a:rPr lang="es-MX" sz="1600" dirty="0"/>
              <a:t>En este modelo, los datos se pueden </a:t>
            </a:r>
            <a:r>
              <a:rPr lang="es-MX" sz="1600" b="1" dirty="0">
                <a:solidFill>
                  <a:schemeClr val="accent5">
                    <a:lumMod val="60000"/>
                    <a:lumOff val="40000"/>
                  </a:schemeClr>
                </a:solidFill>
              </a:rPr>
              <a:t>recuperar</a:t>
            </a:r>
            <a:r>
              <a:rPr lang="es-MX" sz="1600" dirty="0"/>
              <a:t> o modificar utilizando la </a:t>
            </a:r>
            <a:r>
              <a:rPr lang="es-MX" sz="1600" b="1" dirty="0">
                <a:solidFill>
                  <a:schemeClr val="accent5">
                    <a:lumMod val="60000"/>
                    <a:lumOff val="40000"/>
                  </a:schemeClr>
                </a:solidFill>
              </a:rPr>
              <a:t>clave</a:t>
            </a:r>
            <a:r>
              <a:rPr lang="es-MX" sz="1600" dirty="0"/>
              <a:t> correspondiente, permitiendo un acceso </a:t>
            </a:r>
            <a:r>
              <a:rPr lang="es-MX" sz="1600" b="1" dirty="0">
                <a:solidFill>
                  <a:schemeClr val="accent5">
                    <a:lumMod val="60000"/>
                    <a:lumOff val="40000"/>
                  </a:schemeClr>
                </a:solidFill>
              </a:rPr>
              <a:t>rápido</a:t>
            </a:r>
            <a:r>
              <a:rPr lang="es-MX" sz="1600" dirty="0"/>
              <a:t> y </a:t>
            </a:r>
            <a:r>
              <a:rPr lang="es-MX" sz="1600" b="1" dirty="0">
                <a:solidFill>
                  <a:schemeClr val="accent5">
                    <a:lumMod val="60000"/>
                    <a:lumOff val="40000"/>
                  </a:schemeClr>
                </a:solidFill>
              </a:rPr>
              <a:t>eficiente</a:t>
            </a:r>
            <a:r>
              <a:rPr lang="es-MX" sz="1600" dirty="0"/>
              <a:t> a la información almacenada. Este enfoque proporciona </a:t>
            </a:r>
            <a:r>
              <a:rPr lang="es-MX" sz="1600" b="1" dirty="0">
                <a:solidFill>
                  <a:schemeClr val="accent5">
                    <a:lumMod val="60000"/>
                    <a:lumOff val="40000"/>
                  </a:schemeClr>
                </a:solidFill>
              </a:rPr>
              <a:t>flexibilidad</a:t>
            </a:r>
            <a:r>
              <a:rPr lang="es-MX" sz="1600" dirty="0"/>
              <a:t> en el esquema de datos y es especialmente adecuado para aplicaciones que requieren alta </a:t>
            </a:r>
            <a:r>
              <a:rPr lang="es-MX" sz="1600" b="1" dirty="0">
                <a:solidFill>
                  <a:schemeClr val="accent5">
                    <a:lumMod val="60000"/>
                    <a:lumOff val="40000"/>
                  </a:schemeClr>
                </a:solidFill>
              </a:rPr>
              <a:t>escalabilidad</a:t>
            </a:r>
            <a:r>
              <a:rPr lang="es-MX" sz="1600" dirty="0"/>
              <a:t> y </a:t>
            </a:r>
            <a:r>
              <a:rPr lang="es-MX" sz="1600" b="1" dirty="0">
                <a:solidFill>
                  <a:schemeClr val="accent5">
                    <a:lumMod val="60000"/>
                    <a:lumOff val="40000"/>
                  </a:schemeClr>
                </a:solidFill>
              </a:rPr>
              <a:t>rendimiento</a:t>
            </a:r>
            <a:r>
              <a:rPr lang="es-MX" sz="1600" dirty="0"/>
              <a:t>.</a:t>
            </a:r>
            <a:endParaRPr sz="1600" dirty="0"/>
          </a:p>
        </p:txBody>
      </p:sp>
      <p:pic>
        <p:nvPicPr>
          <p:cNvPr id="222" name="Google Shape;222;p34"/>
          <p:cNvPicPr preferRelativeResize="0"/>
          <p:nvPr/>
        </p:nvPicPr>
        <p:blipFill>
          <a:blip r:embed="rId3">
            <a:alphaModFix/>
          </a:blip>
          <a:stretch>
            <a:fillRect/>
          </a:stretch>
        </p:blipFill>
        <p:spPr>
          <a:xfrm>
            <a:off x="621050" y="766550"/>
            <a:ext cx="1938850" cy="3610400"/>
          </a:xfrm>
          <a:prstGeom prst="rect">
            <a:avLst/>
          </a:prstGeom>
          <a:noFill/>
          <a:ln>
            <a:noFill/>
          </a:ln>
        </p:spPr>
      </p:pic>
      <p:cxnSp>
        <p:nvCxnSpPr>
          <p:cNvPr id="223" name="Google Shape;223;p34"/>
          <p:cNvCxnSpPr>
            <a:cxnSpLocks/>
            <a:stCxn id="224" idx="3"/>
            <a:endCxn id="221" idx="3"/>
          </p:cNvCxnSpPr>
          <p:nvPr/>
        </p:nvCxnSpPr>
        <p:spPr>
          <a:xfrm>
            <a:off x="8447407" y="1707457"/>
            <a:ext cx="75543" cy="1774706"/>
          </a:xfrm>
          <a:prstGeom prst="bentConnector3">
            <a:avLst>
              <a:gd name="adj1" fmla="val 402609"/>
            </a:avLst>
          </a:prstGeom>
          <a:noFill/>
          <a:ln w="9525" cap="flat" cmpd="sng">
            <a:solidFill>
              <a:schemeClr val="lt1"/>
            </a:solidFill>
            <a:prstDash val="solid"/>
            <a:round/>
            <a:headEnd type="none" w="med" len="med"/>
            <a:tailEnd type="none" w="med" len="med"/>
          </a:ln>
        </p:spPr>
      </p:cxnSp>
      <p:grpSp>
        <p:nvGrpSpPr>
          <p:cNvPr id="225" name="Google Shape;225;p34"/>
          <p:cNvGrpSpPr/>
          <p:nvPr/>
        </p:nvGrpSpPr>
        <p:grpSpPr>
          <a:xfrm>
            <a:off x="3957166" y="830958"/>
            <a:ext cx="2159692" cy="455599"/>
            <a:chOff x="4075731" y="1234875"/>
            <a:chExt cx="2159692" cy="455599"/>
          </a:xfrm>
        </p:grpSpPr>
        <p:sp>
          <p:nvSpPr>
            <p:cNvPr id="226" name="Google Shape;226;p34"/>
            <p:cNvSpPr/>
            <p:nvPr/>
          </p:nvSpPr>
          <p:spPr>
            <a:xfrm>
              <a:off x="4075731" y="1234875"/>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7" name="Google Shape;227;p34"/>
            <p:cNvCxnSpPr>
              <a:stCxn id="224" idx="0"/>
              <a:endCxn id="226" idx="6"/>
            </p:cNvCxnSpPr>
            <p:nvPr/>
          </p:nvCxnSpPr>
          <p:spPr>
            <a:xfrm rot="16200000" flipV="1">
              <a:off x="4980203" y="435254"/>
              <a:ext cx="420649" cy="2089791"/>
            </a:xfrm>
            <a:prstGeom prst="bentConnector2">
              <a:avLst/>
            </a:prstGeom>
            <a:noFill/>
            <a:ln w="9525" cap="flat" cmpd="sng">
              <a:solidFill>
                <a:schemeClr val="lt1"/>
              </a:solidFill>
              <a:prstDash val="solid"/>
              <a:round/>
              <a:headEnd type="none" w="med" len="med"/>
              <a:tailEnd type="none" w="med" len="med"/>
            </a:ln>
          </p:spPr>
        </p:cxnSp>
      </p:grpSp>
      <p:sp>
        <p:nvSpPr>
          <p:cNvPr id="224" name="Google Shape;224;p34"/>
          <p:cNvSpPr txBox="1">
            <a:spLocks noGrp="1"/>
          </p:cNvSpPr>
          <p:nvPr>
            <p:ph type="title"/>
          </p:nvPr>
        </p:nvSpPr>
        <p:spPr>
          <a:xfrm>
            <a:off x="3786307" y="1286557"/>
            <a:ext cx="4661100"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MX"/>
              <a:t>REDIS</a:t>
            </a:r>
            <a:r>
              <a:rPr lang="en"/>
              <a:t> </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38">
          <a:extLst>
            <a:ext uri="{FF2B5EF4-FFF2-40B4-BE49-F238E27FC236}">
              <a16:creationId xmlns:a16="http://schemas.microsoft.com/office/drawing/2014/main" id="{B360E115-DC46-88A4-4A90-3C808AA91B66}"/>
            </a:ext>
          </a:extLst>
        </p:cNvPr>
        <p:cNvGrpSpPr/>
        <p:nvPr/>
      </p:nvGrpSpPr>
      <p:grpSpPr>
        <a:xfrm>
          <a:off x="0" y="0"/>
          <a:ext cx="0" cy="0"/>
          <a:chOff x="0" y="0"/>
          <a:chExt cx="0" cy="0"/>
        </a:xfrm>
      </p:grpSpPr>
      <p:sp>
        <p:nvSpPr>
          <p:cNvPr id="341" name="Google Shape;341;p39">
            <a:extLst>
              <a:ext uri="{FF2B5EF4-FFF2-40B4-BE49-F238E27FC236}">
                <a16:creationId xmlns:a16="http://schemas.microsoft.com/office/drawing/2014/main" id="{5D3607A2-65F1-F2F2-C85F-520FC82767A0}"/>
              </a:ext>
            </a:extLst>
          </p:cNvPr>
          <p:cNvSpPr/>
          <p:nvPr/>
        </p:nvSpPr>
        <p:spPr>
          <a:xfrm>
            <a:off x="1916525" y="69700"/>
            <a:ext cx="3635400" cy="4848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rupo 10">
            <a:extLst>
              <a:ext uri="{FF2B5EF4-FFF2-40B4-BE49-F238E27FC236}">
                <a16:creationId xmlns:a16="http://schemas.microsoft.com/office/drawing/2014/main" id="{0C247E54-EE13-99DF-0F88-26D83281782A}"/>
              </a:ext>
            </a:extLst>
          </p:cNvPr>
          <p:cNvGrpSpPr/>
          <p:nvPr/>
        </p:nvGrpSpPr>
        <p:grpSpPr>
          <a:xfrm flipH="1">
            <a:off x="6368901" y="-254355"/>
            <a:ext cx="2989649" cy="4652750"/>
            <a:chOff x="62890" y="131901"/>
            <a:chExt cx="4663360" cy="4382149"/>
          </a:xfrm>
        </p:grpSpPr>
        <p:sp>
          <p:nvSpPr>
            <p:cNvPr id="339" name="Google Shape;339;p39">
              <a:extLst>
                <a:ext uri="{FF2B5EF4-FFF2-40B4-BE49-F238E27FC236}">
                  <a16:creationId xmlns:a16="http://schemas.microsoft.com/office/drawing/2014/main" id="{9708415E-024F-D7E2-DAE2-5DB2FC93183E}"/>
                </a:ext>
              </a:extLst>
            </p:cNvPr>
            <p:cNvSpPr/>
            <p:nvPr/>
          </p:nvSpPr>
          <p:spPr>
            <a:xfrm>
              <a:off x="401450" y="629650"/>
              <a:ext cx="4324800" cy="38844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44" name="Google Shape;344;p39">
              <a:extLst>
                <a:ext uri="{FF2B5EF4-FFF2-40B4-BE49-F238E27FC236}">
                  <a16:creationId xmlns:a16="http://schemas.microsoft.com/office/drawing/2014/main" id="{67F2030E-C871-6923-B13C-A46229EC0344}"/>
                </a:ext>
              </a:extLst>
            </p:cNvPr>
            <p:cNvPicPr preferRelativeResize="0"/>
            <p:nvPr/>
          </p:nvPicPr>
          <p:blipFill>
            <a:blip r:embed="rId3">
              <a:alphaModFix/>
            </a:blip>
            <a:stretch>
              <a:fillRect/>
            </a:stretch>
          </p:blipFill>
          <p:spPr>
            <a:xfrm>
              <a:off x="397645" y="1355326"/>
              <a:ext cx="3154785" cy="2368177"/>
            </a:xfrm>
            <a:prstGeom prst="rect">
              <a:avLst/>
            </a:prstGeom>
            <a:noFill/>
            <a:ln>
              <a:noFill/>
            </a:ln>
          </p:spPr>
        </p:pic>
        <p:pic>
          <p:nvPicPr>
            <p:cNvPr id="345" name="Google Shape;345;p39">
              <a:extLst>
                <a:ext uri="{FF2B5EF4-FFF2-40B4-BE49-F238E27FC236}">
                  <a16:creationId xmlns:a16="http://schemas.microsoft.com/office/drawing/2014/main" id="{BCEDEF68-84CC-3C3C-A2C0-EE61BA4B822C}"/>
                </a:ext>
              </a:extLst>
            </p:cNvPr>
            <p:cNvPicPr preferRelativeResize="0"/>
            <p:nvPr/>
          </p:nvPicPr>
          <p:blipFill>
            <a:blip r:embed="rId4">
              <a:alphaModFix/>
            </a:blip>
            <a:stretch>
              <a:fillRect/>
            </a:stretch>
          </p:blipFill>
          <p:spPr>
            <a:xfrm>
              <a:off x="62890" y="131901"/>
              <a:ext cx="2506220" cy="2368179"/>
            </a:xfrm>
            <a:prstGeom prst="rect">
              <a:avLst/>
            </a:prstGeom>
            <a:noFill/>
            <a:ln>
              <a:noFill/>
            </a:ln>
          </p:spPr>
        </p:pic>
      </p:grpSp>
      <p:sp>
        <p:nvSpPr>
          <p:cNvPr id="351" name="Google Shape;351;p39">
            <a:extLst>
              <a:ext uri="{FF2B5EF4-FFF2-40B4-BE49-F238E27FC236}">
                <a16:creationId xmlns:a16="http://schemas.microsoft.com/office/drawing/2014/main" id="{FE863CD0-C9FB-B958-AAD7-8F05726C22EA}"/>
              </a:ext>
            </a:extLst>
          </p:cNvPr>
          <p:cNvSpPr txBox="1">
            <a:spLocks noGrp="1"/>
          </p:cNvSpPr>
          <p:nvPr>
            <p:ph type="title"/>
          </p:nvPr>
        </p:nvSpPr>
        <p:spPr>
          <a:xfrm>
            <a:off x="2112725" y="0"/>
            <a:ext cx="3243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rPr>
              <a:t>Clave - Valor</a:t>
            </a:r>
            <a:endParaRPr dirty="0">
              <a:solidFill>
                <a:schemeClr val="dk1"/>
              </a:solidFill>
            </a:endParaRPr>
          </a:p>
        </p:txBody>
      </p:sp>
      <p:pic>
        <p:nvPicPr>
          <p:cNvPr id="10" name="Imagen 9">
            <a:extLst>
              <a:ext uri="{FF2B5EF4-FFF2-40B4-BE49-F238E27FC236}">
                <a16:creationId xmlns:a16="http://schemas.microsoft.com/office/drawing/2014/main" id="{27B0C39E-93E9-F334-0C68-58319AD3DDC3}"/>
              </a:ext>
            </a:extLst>
          </p:cNvPr>
          <p:cNvPicPr>
            <a:picLocks noChangeAspect="1"/>
          </p:cNvPicPr>
          <p:nvPr/>
        </p:nvPicPr>
        <p:blipFill>
          <a:blip r:embed="rId5"/>
          <a:stretch>
            <a:fillRect/>
          </a:stretch>
        </p:blipFill>
        <p:spPr>
          <a:xfrm>
            <a:off x="147020" y="806791"/>
            <a:ext cx="6635393" cy="3989526"/>
          </a:xfrm>
          <a:prstGeom prst="rect">
            <a:avLst/>
          </a:prstGeom>
        </p:spPr>
      </p:pic>
      <p:sp>
        <p:nvSpPr>
          <p:cNvPr id="14" name="CuadroTexto 13">
            <a:extLst>
              <a:ext uri="{FF2B5EF4-FFF2-40B4-BE49-F238E27FC236}">
                <a16:creationId xmlns:a16="http://schemas.microsoft.com/office/drawing/2014/main" id="{898EDCAE-DBB2-088C-8EE0-27AA1C4C17F3}"/>
              </a:ext>
            </a:extLst>
          </p:cNvPr>
          <p:cNvSpPr txBox="1"/>
          <p:nvPr/>
        </p:nvSpPr>
        <p:spPr>
          <a:xfrm>
            <a:off x="1027476" y="4766023"/>
            <a:ext cx="6093953" cy="307777"/>
          </a:xfrm>
          <a:prstGeom prst="rect">
            <a:avLst/>
          </a:prstGeom>
          <a:noFill/>
        </p:spPr>
        <p:txBody>
          <a:bodyPr wrap="square">
            <a:spAutoFit/>
          </a:bodyPr>
          <a:lstStyle/>
          <a:p>
            <a:pPr algn="ctr"/>
            <a:r>
              <a:rPr lang="es-MX" sz="1400" b="0" i="0" u="none" strike="noStrike" baseline="0" dirty="0">
                <a:solidFill>
                  <a:schemeClr val="bg2"/>
                </a:solidFill>
                <a:latin typeface="SourceSansPro-Regular-Identity-H"/>
              </a:rPr>
              <a:t>Imagen: Ejemplo de un base de datos clave‑valor. </a:t>
            </a:r>
            <a:r>
              <a:rPr lang="es-MX" sz="1400" b="0" i="0" u="none" strike="noStrike" baseline="0" dirty="0">
                <a:solidFill>
                  <a:srgbClr val="4078C1"/>
                </a:solidFill>
                <a:latin typeface="SourceSansPro-Regular-Identity-H"/>
              </a:rPr>
              <a:t>Amazon Web </a:t>
            </a:r>
            <a:r>
              <a:rPr lang="es-MX" sz="1400" b="0" i="0" u="none" strike="noStrike" baseline="0" dirty="0" err="1">
                <a:solidFill>
                  <a:srgbClr val="4078C1"/>
                </a:solidFill>
                <a:latin typeface="SourceSansPro-Regular-Identity-H"/>
              </a:rPr>
              <a:t>Services</a:t>
            </a:r>
            <a:r>
              <a:rPr lang="es-MX" sz="1400" b="0" i="0" u="none" strike="noStrike" baseline="0" dirty="0">
                <a:solidFill>
                  <a:srgbClr val="000000"/>
                </a:solidFill>
                <a:latin typeface="SourceSansPro-Regular-Identity-H"/>
              </a:rPr>
              <a:t>.</a:t>
            </a:r>
            <a:endParaRPr lang="es-MX" dirty="0"/>
          </a:p>
        </p:txBody>
      </p:sp>
    </p:spTree>
    <p:extLst>
      <p:ext uri="{BB962C8B-B14F-4D97-AF65-F5344CB8AC3E}">
        <p14:creationId xmlns:p14="http://schemas.microsoft.com/office/powerpoint/2010/main" val="129822170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35"/>
          <p:cNvSpPr/>
          <p:nvPr/>
        </p:nvSpPr>
        <p:spPr>
          <a:xfrm>
            <a:off x="3925875" y="288950"/>
            <a:ext cx="5083500" cy="45660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5"/>
          <p:cNvSpPr/>
          <p:nvPr/>
        </p:nvSpPr>
        <p:spPr>
          <a:xfrm>
            <a:off x="749525" y="389550"/>
            <a:ext cx="3487800" cy="31326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5"/>
          <p:cNvSpPr txBox="1">
            <a:spLocks noGrp="1"/>
          </p:cNvSpPr>
          <p:nvPr>
            <p:ph type="title"/>
          </p:nvPr>
        </p:nvSpPr>
        <p:spPr>
          <a:xfrm>
            <a:off x="689625" y="2166074"/>
            <a:ext cx="3607500" cy="192412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000" dirty="0"/>
              <a:t>Operaciones </a:t>
            </a:r>
            <a:br>
              <a:rPr lang="en" sz="4000" dirty="0"/>
            </a:br>
            <a:r>
              <a:rPr lang="en" sz="4000" dirty="0"/>
              <a:t>Básicas</a:t>
            </a:r>
            <a:endParaRPr sz="4000" dirty="0"/>
          </a:p>
        </p:txBody>
      </p:sp>
      <p:pic>
        <p:nvPicPr>
          <p:cNvPr id="236" name="Google Shape;236;p35"/>
          <p:cNvPicPr preferRelativeResize="0"/>
          <p:nvPr/>
        </p:nvPicPr>
        <p:blipFill rotWithShape="1">
          <a:blip r:embed="rId3">
            <a:alphaModFix/>
          </a:blip>
          <a:srcRect/>
          <a:stretch/>
        </p:blipFill>
        <p:spPr>
          <a:xfrm>
            <a:off x="5648200" y="692100"/>
            <a:ext cx="3237400" cy="3759476"/>
          </a:xfrm>
          <a:prstGeom prst="rect">
            <a:avLst/>
          </a:prstGeom>
          <a:noFill/>
          <a:ln>
            <a:noFill/>
          </a:ln>
        </p:spPr>
      </p:pic>
      <p:sp>
        <p:nvSpPr>
          <p:cNvPr id="237" name="Google Shape;237;p35"/>
          <p:cNvSpPr/>
          <p:nvPr/>
        </p:nvSpPr>
        <p:spPr>
          <a:xfrm>
            <a:off x="1660938" y="903675"/>
            <a:ext cx="1589400" cy="12624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38" name="Google Shape;238;p35"/>
          <p:cNvCxnSpPr>
            <a:cxnSpLocks/>
            <a:stCxn id="237" idx="1"/>
            <a:endCxn id="234" idx="1"/>
          </p:cNvCxnSpPr>
          <p:nvPr/>
        </p:nvCxnSpPr>
        <p:spPr>
          <a:xfrm rot="10800000" flipV="1">
            <a:off x="689626" y="1534875"/>
            <a:ext cx="971313" cy="1593262"/>
          </a:xfrm>
          <a:prstGeom prst="bentConnector3">
            <a:avLst>
              <a:gd name="adj1" fmla="val 123535"/>
            </a:avLst>
          </a:prstGeom>
          <a:noFill/>
          <a:ln w="9525" cap="flat" cmpd="sng">
            <a:solidFill>
              <a:schemeClr val="lt1"/>
            </a:solidFill>
            <a:prstDash val="solid"/>
            <a:round/>
            <a:headEnd type="none" w="med" len="med"/>
            <a:tailEnd type="none" w="med" len="med"/>
          </a:ln>
        </p:spPr>
      </p:cxnSp>
      <p:cxnSp>
        <p:nvCxnSpPr>
          <p:cNvPr id="239" name="Google Shape;239;p35"/>
          <p:cNvCxnSpPr>
            <a:cxnSpLocks/>
            <a:stCxn id="234" idx="3"/>
            <a:endCxn id="237" idx="3"/>
          </p:cNvCxnSpPr>
          <p:nvPr/>
        </p:nvCxnSpPr>
        <p:spPr>
          <a:xfrm flipH="1" flipV="1">
            <a:off x="3250338" y="1534875"/>
            <a:ext cx="1046787" cy="1593262"/>
          </a:xfrm>
          <a:prstGeom prst="bentConnector3">
            <a:avLst>
              <a:gd name="adj1" fmla="val -21838"/>
            </a:avLst>
          </a:prstGeom>
          <a:noFill/>
          <a:ln w="9525" cap="flat" cmpd="sng">
            <a:solidFill>
              <a:schemeClr val="lt1"/>
            </a:solidFill>
            <a:prstDash val="solid"/>
            <a:round/>
            <a:headEnd type="none" w="med" len="med"/>
            <a:tailEnd type="none" w="med" len="med"/>
          </a:ln>
        </p:spPr>
      </p:cxnSp>
      <p:grpSp>
        <p:nvGrpSpPr>
          <p:cNvPr id="240" name="Google Shape;240;p35"/>
          <p:cNvGrpSpPr/>
          <p:nvPr/>
        </p:nvGrpSpPr>
        <p:grpSpPr>
          <a:xfrm>
            <a:off x="2458481" y="3611700"/>
            <a:ext cx="1838644" cy="583475"/>
            <a:chOff x="2458481" y="3611700"/>
            <a:chExt cx="1838644" cy="583475"/>
          </a:xfrm>
        </p:grpSpPr>
        <p:sp>
          <p:nvSpPr>
            <p:cNvPr id="241" name="Google Shape;241;p35"/>
            <p:cNvSpPr/>
            <p:nvPr/>
          </p:nvSpPr>
          <p:spPr>
            <a:xfrm>
              <a:off x="2458481" y="4125275"/>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2" name="Google Shape;242;p35"/>
            <p:cNvCxnSpPr>
              <a:cxnSpLocks/>
              <a:endCxn id="241" idx="6"/>
            </p:cNvCxnSpPr>
            <p:nvPr/>
          </p:nvCxnSpPr>
          <p:spPr>
            <a:xfrm flipH="1">
              <a:off x="2528325" y="3611700"/>
              <a:ext cx="1768800" cy="548400"/>
            </a:xfrm>
            <a:prstGeom prst="bentConnector3">
              <a:avLst>
                <a:gd name="adj1" fmla="val -13463"/>
              </a:avLst>
            </a:prstGeom>
            <a:noFill/>
            <a:ln w="9525" cap="flat" cmpd="sng">
              <a:solidFill>
                <a:schemeClr val="lt1"/>
              </a:solidFill>
              <a:prstDash val="solid"/>
              <a:round/>
              <a:headEnd type="none" w="med" len="med"/>
              <a:tailEnd type="none" w="med" len="med"/>
            </a:ln>
          </p:spPr>
        </p:cxnSp>
      </p:grpSp>
      <p:sp>
        <p:nvSpPr>
          <p:cNvPr id="12" name="CuadroTexto 11">
            <a:extLst>
              <a:ext uri="{FF2B5EF4-FFF2-40B4-BE49-F238E27FC236}">
                <a16:creationId xmlns:a16="http://schemas.microsoft.com/office/drawing/2014/main" id="{67D47657-D9DB-3F67-B7AD-FC4792E5E95D}"/>
              </a:ext>
            </a:extLst>
          </p:cNvPr>
          <p:cNvSpPr txBox="1"/>
          <p:nvPr/>
        </p:nvSpPr>
        <p:spPr>
          <a:xfrm>
            <a:off x="1720839" y="878960"/>
            <a:ext cx="1469699" cy="1384995"/>
          </a:xfrm>
          <a:prstGeom prst="rect">
            <a:avLst/>
          </a:prstGeom>
          <a:noFill/>
        </p:spPr>
        <p:txBody>
          <a:bodyPr wrap="square" rtlCol="0">
            <a:spAutoFit/>
          </a:bodyPr>
          <a:lstStyle/>
          <a:p>
            <a:pPr algn="ctr">
              <a:lnSpc>
                <a:spcPts val="3360"/>
              </a:lnSpc>
            </a:pPr>
            <a:r>
              <a:rPr lang="es-MX" sz="2800" b="1" dirty="0">
                <a:solidFill>
                  <a:schemeClr val="tx1"/>
                </a:solidFill>
              </a:rPr>
              <a:t>CLAVE </a:t>
            </a:r>
          </a:p>
          <a:p>
            <a:pPr algn="ctr">
              <a:lnSpc>
                <a:spcPts val="3360"/>
              </a:lnSpc>
            </a:pPr>
            <a:r>
              <a:rPr lang="es-MX" sz="2800" b="1" dirty="0">
                <a:solidFill>
                  <a:schemeClr val="tx1"/>
                </a:solidFill>
              </a:rPr>
              <a:t>-</a:t>
            </a:r>
          </a:p>
          <a:p>
            <a:pPr algn="ctr">
              <a:lnSpc>
                <a:spcPts val="3360"/>
              </a:lnSpc>
            </a:pPr>
            <a:r>
              <a:rPr lang="es-MX" sz="2800" b="1" dirty="0">
                <a:solidFill>
                  <a:schemeClr val="tx1"/>
                </a:solidFill>
              </a:rPr>
              <a:t>VALOR</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36"/>
          <p:cNvSpPr/>
          <p:nvPr/>
        </p:nvSpPr>
        <p:spPr>
          <a:xfrm>
            <a:off x="2591450" y="1112100"/>
            <a:ext cx="3961200" cy="35577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6"/>
          <p:cNvSpPr/>
          <p:nvPr/>
        </p:nvSpPr>
        <p:spPr>
          <a:xfrm>
            <a:off x="576350" y="617847"/>
            <a:ext cx="7991400" cy="4848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6"/>
          <p:cNvSpPr/>
          <p:nvPr/>
        </p:nvSpPr>
        <p:spPr>
          <a:xfrm>
            <a:off x="2964675" y="1788325"/>
            <a:ext cx="807000" cy="6411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6"/>
          <p:cNvSpPr/>
          <p:nvPr/>
        </p:nvSpPr>
        <p:spPr>
          <a:xfrm>
            <a:off x="5372300" y="1788325"/>
            <a:ext cx="807000" cy="6411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6"/>
          <p:cNvSpPr/>
          <p:nvPr/>
        </p:nvSpPr>
        <p:spPr>
          <a:xfrm>
            <a:off x="2964675" y="3448775"/>
            <a:ext cx="807000" cy="6411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6"/>
          <p:cNvSpPr/>
          <p:nvPr/>
        </p:nvSpPr>
        <p:spPr>
          <a:xfrm>
            <a:off x="5372300" y="3448775"/>
            <a:ext cx="807000" cy="6411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6"/>
          <p:cNvSpPr txBox="1"/>
          <p:nvPr/>
        </p:nvSpPr>
        <p:spPr>
          <a:xfrm>
            <a:off x="247135" y="1634625"/>
            <a:ext cx="2517965" cy="6411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s-MX" sz="2500" dirty="0">
                <a:solidFill>
                  <a:schemeClr val="lt1"/>
                </a:solidFill>
                <a:latin typeface="Fugaz One"/>
                <a:ea typeface="Fugaz One"/>
                <a:cs typeface="Fugaz One"/>
                <a:sym typeface="Fugaz One"/>
              </a:rPr>
              <a:t>Crear </a:t>
            </a:r>
          </a:p>
          <a:p>
            <a:pPr marL="0" lvl="0" indent="0" algn="r" rtl="0">
              <a:spcBef>
                <a:spcPts val="0"/>
              </a:spcBef>
              <a:spcAft>
                <a:spcPts val="0"/>
              </a:spcAft>
              <a:buNone/>
            </a:pPr>
            <a:r>
              <a:rPr lang="es-MX" sz="2500" dirty="0">
                <a:solidFill>
                  <a:schemeClr val="lt1"/>
                </a:solidFill>
                <a:latin typeface="Fugaz One"/>
                <a:ea typeface="Fugaz One"/>
                <a:cs typeface="Fugaz One"/>
                <a:sym typeface="Fugaz One"/>
              </a:rPr>
              <a:t>(</a:t>
            </a:r>
            <a:r>
              <a:rPr lang="es-MX" sz="2500" dirty="0" err="1">
                <a:solidFill>
                  <a:schemeClr val="lt1"/>
                </a:solidFill>
                <a:latin typeface="Fugaz One"/>
                <a:ea typeface="Fugaz One"/>
                <a:cs typeface="Fugaz One"/>
                <a:sym typeface="Fugaz One"/>
              </a:rPr>
              <a:t>Create</a:t>
            </a:r>
            <a:r>
              <a:rPr lang="es-MX" sz="2500" dirty="0">
                <a:solidFill>
                  <a:schemeClr val="lt1"/>
                </a:solidFill>
                <a:latin typeface="Fugaz One"/>
                <a:ea typeface="Fugaz One"/>
                <a:cs typeface="Fugaz One"/>
                <a:sym typeface="Fugaz One"/>
              </a:rPr>
              <a:t>)</a:t>
            </a:r>
          </a:p>
        </p:txBody>
      </p:sp>
      <p:sp>
        <p:nvSpPr>
          <p:cNvPr id="257" name="Google Shape;257;p36"/>
          <p:cNvSpPr txBox="1"/>
          <p:nvPr/>
        </p:nvSpPr>
        <p:spPr>
          <a:xfrm>
            <a:off x="6378877" y="1809525"/>
            <a:ext cx="2045100" cy="466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MX" sz="2500" dirty="0">
                <a:solidFill>
                  <a:schemeClr val="lt1"/>
                </a:solidFill>
                <a:latin typeface="Fugaz One"/>
                <a:ea typeface="Fugaz One"/>
                <a:cs typeface="Fugaz One"/>
                <a:sym typeface="Fugaz One"/>
              </a:rPr>
              <a:t>Leer </a:t>
            </a:r>
          </a:p>
          <a:p>
            <a:pPr marL="0" lvl="0" indent="0" algn="l" rtl="0">
              <a:spcBef>
                <a:spcPts val="0"/>
              </a:spcBef>
              <a:spcAft>
                <a:spcPts val="0"/>
              </a:spcAft>
              <a:buNone/>
            </a:pPr>
            <a:r>
              <a:rPr lang="es-MX" sz="2500" dirty="0">
                <a:solidFill>
                  <a:schemeClr val="lt1"/>
                </a:solidFill>
                <a:latin typeface="Fugaz One"/>
                <a:ea typeface="Fugaz One"/>
                <a:cs typeface="Fugaz One"/>
                <a:sym typeface="Fugaz One"/>
              </a:rPr>
              <a:t>(</a:t>
            </a:r>
            <a:r>
              <a:rPr lang="es-MX" sz="2500" dirty="0" err="1">
                <a:solidFill>
                  <a:schemeClr val="lt1"/>
                </a:solidFill>
                <a:latin typeface="Fugaz One"/>
                <a:ea typeface="Fugaz One"/>
                <a:cs typeface="Fugaz One"/>
                <a:sym typeface="Fugaz One"/>
              </a:rPr>
              <a:t>Read</a:t>
            </a:r>
            <a:r>
              <a:rPr lang="es-MX" sz="2500" dirty="0">
                <a:solidFill>
                  <a:schemeClr val="lt1"/>
                </a:solidFill>
                <a:latin typeface="Fugaz One"/>
                <a:ea typeface="Fugaz One"/>
                <a:cs typeface="Fugaz One"/>
                <a:sym typeface="Fugaz One"/>
              </a:rPr>
              <a:t>)</a:t>
            </a:r>
            <a:endParaRPr sz="2500" dirty="0">
              <a:solidFill>
                <a:schemeClr val="lt1"/>
              </a:solidFill>
              <a:latin typeface="Fugaz One"/>
              <a:ea typeface="Fugaz One"/>
              <a:cs typeface="Fugaz One"/>
              <a:sym typeface="Fugaz One"/>
            </a:endParaRPr>
          </a:p>
        </p:txBody>
      </p:sp>
      <p:sp>
        <p:nvSpPr>
          <p:cNvPr id="259" name="Google Shape;259;p36"/>
          <p:cNvSpPr txBox="1"/>
          <p:nvPr/>
        </p:nvSpPr>
        <p:spPr>
          <a:xfrm>
            <a:off x="720000" y="3471525"/>
            <a:ext cx="2045100" cy="4662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s-MX" sz="2500" dirty="0">
                <a:solidFill>
                  <a:schemeClr val="lt1"/>
                </a:solidFill>
                <a:latin typeface="Fugaz One"/>
                <a:ea typeface="Fugaz One"/>
                <a:cs typeface="Fugaz One"/>
                <a:sym typeface="Fugaz One"/>
              </a:rPr>
              <a:t>Actualizar (</a:t>
            </a:r>
            <a:r>
              <a:rPr lang="es-MX" sz="2500" dirty="0" err="1">
                <a:solidFill>
                  <a:schemeClr val="lt1"/>
                </a:solidFill>
                <a:latin typeface="Fugaz One"/>
                <a:ea typeface="Fugaz One"/>
                <a:cs typeface="Fugaz One"/>
                <a:sym typeface="Fugaz One"/>
              </a:rPr>
              <a:t>Update</a:t>
            </a:r>
            <a:r>
              <a:rPr lang="es-MX" sz="2500" dirty="0">
                <a:solidFill>
                  <a:schemeClr val="lt1"/>
                </a:solidFill>
                <a:latin typeface="Fugaz One"/>
                <a:ea typeface="Fugaz One"/>
                <a:cs typeface="Fugaz One"/>
                <a:sym typeface="Fugaz One"/>
              </a:rPr>
              <a:t>)</a:t>
            </a:r>
            <a:endParaRPr sz="2500" dirty="0">
              <a:solidFill>
                <a:schemeClr val="lt1"/>
              </a:solidFill>
              <a:latin typeface="Fugaz One"/>
              <a:ea typeface="Fugaz One"/>
              <a:cs typeface="Fugaz One"/>
              <a:sym typeface="Fugaz One"/>
            </a:endParaRPr>
          </a:p>
        </p:txBody>
      </p:sp>
      <p:sp>
        <p:nvSpPr>
          <p:cNvPr id="260" name="Google Shape;260;p36"/>
          <p:cNvSpPr txBox="1"/>
          <p:nvPr/>
        </p:nvSpPr>
        <p:spPr>
          <a:xfrm>
            <a:off x="6378877" y="3471525"/>
            <a:ext cx="2045100" cy="466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MX" sz="2500" dirty="0">
                <a:solidFill>
                  <a:schemeClr val="lt1"/>
                </a:solidFill>
                <a:latin typeface="Fugaz One"/>
                <a:ea typeface="Fugaz One"/>
                <a:cs typeface="Fugaz One"/>
                <a:sym typeface="Fugaz One"/>
              </a:rPr>
              <a:t>Eliminar (</a:t>
            </a:r>
            <a:r>
              <a:rPr lang="es-MX" sz="2500" dirty="0" err="1">
                <a:solidFill>
                  <a:schemeClr val="lt1"/>
                </a:solidFill>
                <a:latin typeface="Fugaz One"/>
                <a:ea typeface="Fugaz One"/>
                <a:cs typeface="Fugaz One"/>
                <a:sym typeface="Fugaz One"/>
              </a:rPr>
              <a:t>Delete</a:t>
            </a:r>
            <a:r>
              <a:rPr lang="es-MX" sz="2500" dirty="0">
                <a:solidFill>
                  <a:schemeClr val="lt1"/>
                </a:solidFill>
                <a:latin typeface="Fugaz One"/>
                <a:ea typeface="Fugaz One"/>
                <a:cs typeface="Fugaz One"/>
                <a:sym typeface="Fugaz One"/>
              </a:rPr>
              <a:t>)</a:t>
            </a:r>
            <a:endParaRPr sz="2500" dirty="0">
              <a:solidFill>
                <a:schemeClr val="lt1"/>
              </a:solidFill>
              <a:latin typeface="Fugaz One"/>
              <a:ea typeface="Fugaz One"/>
              <a:cs typeface="Fugaz One"/>
              <a:sym typeface="Fugaz One"/>
            </a:endParaRPr>
          </a:p>
        </p:txBody>
      </p:sp>
      <p:sp>
        <p:nvSpPr>
          <p:cNvPr id="262" name="Google Shape;262;p36"/>
          <p:cNvSpPr/>
          <p:nvPr/>
        </p:nvSpPr>
        <p:spPr>
          <a:xfrm>
            <a:off x="3011075" y="1895825"/>
            <a:ext cx="714300" cy="426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200">
                <a:solidFill>
                  <a:schemeClr val="dk1"/>
                </a:solidFill>
                <a:latin typeface="Fugaz One"/>
                <a:ea typeface="Fugaz One"/>
                <a:cs typeface="Fugaz One"/>
                <a:sym typeface="Fugaz One"/>
              </a:rPr>
              <a:t>01</a:t>
            </a:r>
            <a:endParaRPr sz="3200">
              <a:solidFill>
                <a:schemeClr val="dk1"/>
              </a:solidFill>
              <a:latin typeface="Fugaz One"/>
              <a:ea typeface="Fugaz One"/>
              <a:cs typeface="Fugaz One"/>
              <a:sym typeface="Fugaz One"/>
            </a:endParaRPr>
          </a:p>
        </p:txBody>
      </p:sp>
      <p:sp>
        <p:nvSpPr>
          <p:cNvPr id="263" name="Google Shape;263;p36"/>
          <p:cNvSpPr/>
          <p:nvPr/>
        </p:nvSpPr>
        <p:spPr>
          <a:xfrm>
            <a:off x="5418650" y="1895825"/>
            <a:ext cx="714300" cy="426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200">
                <a:solidFill>
                  <a:schemeClr val="dk1"/>
                </a:solidFill>
                <a:latin typeface="Fugaz One"/>
                <a:ea typeface="Fugaz One"/>
                <a:cs typeface="Fugaz One"/>
                <a:sym typeface="Fugaz One"/>
              </a:rPr>
              <a:t>02</a:t>
            </a:r>
            <a:endParaRPr sz="1100">
              <a:solidFill>
                <a:schemeClr val="dk1"/>
              </a:solidFill>
              <a:latin typeface="Fugaz One"/>
              <a:ea typeface="Fugaz One"/>
              <a:cs typeface="Fugaz One"/>
              <a:sym typeface="Fugaz One"/>
            </a:endParaRPr>
          </a:p>
        </p:txBody>
      </p:sp>
      <p:sp>
        <p:nvSpPr>
          <p:cNvPr id="264" name="Google Shape;264;p36"/>
          <p:cNvSpPr/>
          <p:nvPr/>
        </p:nvSpPr>
        <p:spPr>
          <a:xfrm>
            <a:off x="3011075" y="3556325"/>
            <a:ext cx="714300" cy="426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200">
                <a:solidFill>
                  <a:schemeClr val="dk1"/>
                </a:solidFill>
                <a:latin typeface="Fugaz One"/>
                <a:ea typeface="Fugaz One"/>
                <a:cs typeface="Fugaz One"/>
                <a:sym typeface="Fugaz One"/>
              </a:rPr>
              <a:t>03</a:t>
            </a:r>
            <a:endParaRPr sz="1100">
              <a:solidFill>
                <a:schemeClr val="dk1"/>
              </a:solidFill>
              <a:latin typeface="Fugaz One"/>
              <a:ea typeface="Fugaz One"/>
              <a:cs typeface="Fugaz One"/>
              <a:sym typeface="Fugaz One"/>
            </a:endParaRPr>
          </a:p>
        </p:txBody>
      </p:sp>
      <p:sp>
        <p:nvSpPr>
          <p:cNvPr id="265" name="Google Shape;265;p36"/>
          <p:cNvSpPr/>
          <p:nvPr/>
        </p:nvSpPr>
        <p:spPr>
          <a:xfrm>
            <a:off x="5418650" y="3556325"/>
            <a:ext cx="714300" cy="426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200">
                <a:solidFill>
                  <a:schemeClr val="dk1"/>
                </a:solidFill>
                <a:latin typeface="Fugaz One"/>
                <a:ea typeface="Fugaz One"/>
                <a:cs typeface="Fugaz One"/>
                <a:sym typeface="Fugaz One"/>
              </a:rPr>
              <a:t>04</a:t>
            </a:r>
            <a:endParaRPr sz="1100">
              <a:solidFill>
                <a:schemeClr val="dk1"/>
              </a:solidFill>
              <a:latin typeface="Fugaz One"/>
              <a:ea typeface="Fugaz One"/>
              <a:cs typeface="Fugaz One"/>
              <a:sym typeface="Fugaz One"/>
            </a:endParaRPr>
          </a:p>
        </p:txBody>
      </p:sp>
      <p:cxnSp>
        <p:nvCxnSpPr>
          <p:cNvPr id="266" name="Google Shape;266;p36"/>
          <p:cNvCxnSpPr>
            <a:stCxn id="250" idx="3"/>
            <a:endCxn id="251" idx="1"/>
          </p:cNvCxnSpPr>
          <p:nvPr/>
        </p:nvCxnSpPr>
        <p:spPr>
          <a:xfrm>
            <a:off x="3771675" y="2108875"/>
            <a:ext cx="1600500" cy="0"/>
          </a:xfrm>
          <a:prstGeom prst="straightConnector1">
            <a:avLst/>
          </a:prstGeom>
          <a:noFill/>
          <a:ln w="9525" cap="flat" cmpd="sng">
            <a:solidFill>
              <a:schemeClr val="lt1"/>
            </a:solidFill>
            <a:prstDash val="solid"/>
            <a:round/>
            <a:headEnd type="none" w="med" len="med"/>
            <a:tailEnd type="none" w="med" len="med"/>
          </a:ln>
        </p:spPr>
      </p:cxnSp>
      <p:cxnSp>
        <p:nvCxnSpPr>
          <p:cNvPr id="267" name="Google Shape;267;p36"/>
          <p:cNvCxnSpPr>
            <a:stCxn id="252" idx="3"/>
            <a:endCxn id="253" idx="1"/>
          </p:cNvCxnSpPr>
          <p:nvPr/>
        </p:nvCxnSpPr>
        <p:spPr>
          <a:xfrm>
            <a:off x="3771675" y="3769325"/>
            <a:ext cx="1600500" cy="0"/>
          </a:xfrm>
          <a:prstGeom prst="straightConnector1">
            <a:avLst/>
          </a:prstGeom>
          <a:noFill/>
          <a:ln w="9525" cap="flat" cmpd="sng">
            <a:solidFill>
              <a:schemeClr val="lt1"/>
            </a:solidFill>
            <a:prstDash val="solid"/>
            <a:round/>
            <a:headEnd type="none" w="med" len="med"/>
            <a:tailEnd type="none" w="med" len="med"/>
          </a:ln>
        </p:spPr>
      </p:cxnSp>
      <p:cxnSp>
        <p:nvCxnSpPr>
          <p:cNvPr id="268" name="Google Shape;268;p36"/>
          <p:cNvCxnSpPr>
            <a:stCxn id="251" idx="2"/>
            <a:endCxn id="252" idx="0"/>
          </p:cNvCxnSpPr>
          <p:nvPr/>
        </p:nvCxnSpPr>
        <p:spPr>
          <a:xfrm rot="5400000">
            <a:off x="4062350" y="1735375"/>
            <a:ext cx="1019400" cy="2407500"/>
          </a:xfrm>
          <a:prstGeom prst="bentConnector3">
            <a:avLst>
              <a:gd name="adj1" fmla="val 49998"/>
            </a:avLst>
          </a:prstGeom>
          <a:noFill/>
          <a:ln w="9525" cap="flat" cmpd="sng">
            <a:solidFill>
              <a:schemeClr val="lt1"/>
            </a:solidFill>
            <a:prstDash val="solid"/>
            <a:round/>
            <a:headEnd type="none" w="med" len="med"/>
            <a:tailEnd type="none" w="med" len="med"/>
          </a:ln>
        </p:spPr>
      </p:cxnSp>
      <p:grpSp>
        <p:nvGrpSpPr>
          <p:cNvPr id="269" name="Google Shape;269;p36"/>
          <p:cNvGrpSpPr/>
          <p:nvPr/>
        </p:nvGrpSpPr>
        <p:grpSpPr>
          <a:xfrm>
            <a:off x="405288" y="860175"/>
            <a:ext cx="171000" cy="3574050"/>
            <a:chOff x="5816800" y="2392275"/>
            <a:chExt cx="171000" cy="3574050"/>
          </a:xfrm>
        </p:grpSpPr>
        <p:sp>
          <p:nvSpPr>
            <p:cNvPr id="270" name="Google Shape;270;p36"/>
            <p:cNvSpPr/>
            <p:nvPr/>
          </p:nvSpPr>
          <p:spPr>
            <a:xfrm>
              <a:off x="5816800" y="5896425"/>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1" name="Google Shape;271;p36"/>
            <p:cNvCxnSpPr>
              <a:stCxn id="270" idx="2"/>
              <a:endCxn id="249" idx="1"/>
            </p:cNvCxnSpPr>
            <p:nvPr/>
          </p:nvCxnSpPr>
          <p:spPr>
            <a:xfrm rot="10800000" flipH="1">
              <a:off x="5816800" y="2392275"/>
              <a:ext cx="171000" cy="3539100"/>
            </a:xfrm>
            <a:prstGeom prst="bentConnector3">
              <a:avLst>
                <a:gd name="adj1" fmla="val -139254"/>
              </a:avLst>
            </a:prstGeom>
            <a:noFill/>
            <a:ln w="9525" cap="flat" cmpd="sng">
              <a:solidFill>
                <a:schemeClr val="lt1"/>
              </a:solidFill>
              <a:prstDash val="solid"/>
              <a:round/>
              <a:headEnd type="none" w="med" len="med"/>
              <a:tailEnd type="none" w="med" len="med"/>
            </a:ln>
          </p:spPr>
        </p:cxnSp>
      </p:grpSp>
      <p:grpSp>
        <p:nvGrpSpPr>
          <p:cNvPr id="272" name="Google Shape;272;p36"/>
          <p:cNvGrpSpPr/>
          <p:nvPr/>
        </p:nvGrpSpPr>
        <p:grpSpPr>
          <a:xfrm flipH="1">
            <a:off x="8567798" y="860175"/>
            <a:ext cx="171000" cy="3574050"/>
            <a:chOff x="5816800" y="2392275"/>
            <a:chExt cx="171000" cy="3574050"/>
          </a:xfrm>
        </p:grpSpPr>
        <p:sp>
          <p:nvSpPr>
            <p:cNvPr id="273" name="Google Shape;273;p36"/>
            <p:cNvSpPr/>
            <p:nvPr/>
          </p:nvSpPr>
          <p:spPr>
            <a:xfrm>
              <a:off x="5816800" y="5896425"/>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4" name="Google Shape;274;p36"/>
            <p:cNvCxnSpPr>
              <a:stCxn id="273" idx="2"/>
              <a:endCxn id="249" idx="3"/>
            </p:cNvCxnSpPr>
            <p:nvPr/>
          </p:nvCxnSpPr>
          <p:spPr>
            <a:xfrm rot="10800000" flipH="1">
              <a:off x="5816800" y="2392275"/>
              <a:ext cx="171000" cy="3539100"/>
            </a:xfrm>
            <a:prstGeom prst="bentConnector3">
              <a:avLst>
                <a:gd name="adj1" fmla="val -139254"/>
              </a:avLst>
            </a:prstGeom>
            <a:noFill/>
            <a:ln w="9525" cap="flat" cmpd="sng">
              <a:solidFill>
                <a:schemeClr val="lt1"/>
              </a:solidFill>
              <a:prstDash val="solid"/>
              <a:round/>
              <a:headEnd type="none" w="med" len="med"/>
              <a:tailEnd type="none" w="med" len="med"/>
            </a:ln>
          </p:spPr>
        </p:cxnSp>
      </p:grpSp>
      <p:sp>
        <p:nvSpPr>
          <p:cNvPr id="275" name="Google Shape;275;p36"/>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rPr>
              <a:t>Operaciones Básicas</a:t>
            </a:r>
            <a:endParaRPr dirty="0">
              <a:solidFill>
                <a:schemeClr val="dk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71" name="Google Shape;571;p45"/>
          <p:cNvSpPr/>
          <p:nvPr/>
        </p:nvSpPr>
        <p:spPr>
          <a:xfrm>
            <a:off x="4669453" y="3108889"/>
            <a:ext cx="1745100" cy="12789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5"/>
          <p:cNvSpPr/>
          <p:nvPr/>
        </p:nvSpPr>
        <p:spPr>
          <a:xfrm>
            <a:off x="2039503" y="3108889"/>
            <a:ext cx="1745100" cy="12789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5"/>
          <p:cNvSpPr/>
          <p:nvPr/>
        </p:nvSpPr>
        <p:spPr>
          <a:xfrm>
            <a:off x="3699400" y="1335900"/>
            <a:ext cx="1745100" cy="12789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5"/>
          <p:cNvSpPr/>
          <p:nvPr/>
        </p:nvSpPr>
        <p:spPr>
          <a:xfrm>
            <a:off x="6329350" y="1335900"/>
            <a:ext cx="1745100" cy="12789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5"/>
          <p:cNvSpPr/>
          <p:nvPr/>
        </p:nvSpPr>
        <p:spPr>
          <a:xfrm>
            <a:off x="576350" y="617847"/>
            <a:ext cx="7991400" cy="4848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45"/>
          <p:cNvSpPr/>
          <p:nvPr/>
        </p:nvSpPr>
        <p:spPr>
          <a:xfrm>
            <a:off x="1069450" y="1335900"/>
            <a:ext cx="1745100" cy="12789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5"/>
          <p:cNvSpPr txBox="1">
            <a:spLocks noGrp="1"/>
          </p:cNvSpPr>
          <p:nvPr>
            <p:ph type="title" idx="9"/>
          </p:nvPr>
        </p:nvSpPr>
        <p:spPr>
          <a:xfrm>
            <a:off x="6329350" y="1929150"/>
            <a:ext cx="1745100" cy="46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MX" sz="1800" dirty="0"/>
              <a:t>Eliminación (DEL):</a:t>
            </a:r>
            <a:endParaRPr sz="1800" dirty="0"/>
          </a:p>
        </p:txBody>
      </p:sp>
      <p:sp>
        <p:nvSpPr>
          <p:cNvPr id="582" name="Google Shape;582;p45"/>
          <p:cNvSpPr txBox="1">
            <a:spLocks noGrp="1"/>
          </p:cNvSpPr>
          <p:nvPr>
            <p:ph type="title" idx="2"/>
          </p:nvPr>
        </p:nvSpPr>
        <p:spPr>
          <a:xfrm>
            <a:off x="1069450" y="1929150"/>
            <a:ext cx="1745100" cy="46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MX" sz="1800" dirty="0"/>
              <a:t>Inserción (SET)</a:t>
            </a:r>
            <a:endParaRPr sz="1800" dirty="0"/>
          </a:p>
        </p:txBody>
      </p:sp>
      <p:sp>
        <p:nvSpPr>
          <p:cNvPr id="584" name="Google Shape;584;p45"/>
          <p:cNvSpPr txBox="1">
            <a:spLocks noGrp="1"/>
          </p:cNvSpPr>
          <p:nvPr>
            <p:ph type="title" idx="3"/>
          </p:nvPr>
        </p:nvSpPr>
        <p:spPr>
          <a:xfrm>
            <a:off x="3699402" y="1929150"/>
            <a:ext cx="1745100" cy="46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MX" sz="1800" dirty="0"/>
              <a:t>Recuperación (GET)</a:t>
            </a:r>
            <a:endParaRPr sz="1800" dirty="0"/>
          </a:p>
        </p:txBody>
      </p:sp>
      <p:sp>
        <p:nvSpPr>
          <p:cNvPr id="586" name="Google Shape;586;p45"/>
          <p:cNvSpPr txBox="1">
            <a:spLocks noGrp="1"/>
          </p:cNvSpPr>
          <p:nvPr>
            <p:ph type="title" idx="5"/>
          </p:nvPr>
        </p:nvSpPr>
        <p:spPr>
          <a:xfrm>
            <a:off x="2039503" y="3735056"/>
            <a:ext cx="1745100" cy="46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MX" sz="1600" dirty="0"/>
              <a:t>Comprobación de existencia (EXISTS)</a:t>
            </a:r>
            <a:endParaRPr sz="1600" dirty="0"/>
          </a:p>
        </p:txBody>
      </p:sp>
      <p:sp>
        <p:nvSpPr>
          <p:cNvPr id="588" name="Google Shape;588;p45"/>
          <p:cNvSpPr txBox="1">
            <a:spLocks noGrp="1"/>
          </p:cNvSpPr>
          <p:nvPr>
            <p:ph type="title" idx="7"/>
          </p:nvPr>
        </p:nvSpPr>
        <p:spPr>
          <a:xfrm>
            <a:off x="4669453" y="3702104"/>
            <a:ext cx="1745100" cy="46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MX" sz="1800" dirty="0"/>
              <a:t>Incremento/Decremento</a:t>
            </a:r>
            <a:endParaRPr sz="1800" dirty="0"/>
          </a:p>
        </p:txBody>
      </p:sp>
      <p:sp>
        <p:nvSpPr>
          <p:cNvPr id="590" name="Google Shape;590;p45"/>
          <p:cNvSpPr/>
          <p:nvPr/>
        </p:nvSpPr>
        <p:spPr>
          <a:xfrm>
            <a:off x="1699750" y="1335912"/>
            <a:ext cx="484500" cy="4848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5"/>
          <p:cNvSpPr/>
          <p:nvPr/>
        </p:nvSpPr>
        <p:spPr>
          <a:xfrm>
            <a:off x="4329700" y="1335912"/>
            <a:ext cx="484500" cy="4848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5"/>
          <p:cNvSpPr/>
          <p:nvPr/>
        </p:nvSpPr>
        <p:spPr>
          <a:xfrm>
            <a:off x="6959650" y="1335912"/>
            <a:ext cx="484500" cy="4848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45"/>
          <p:cNvSpPr/>
          <p:nvPr/>
        </p:nvSpPr>
        <p:spPr>
          <a:xfrm>
            <a:off x="2669803" y="3108889"/>
            <a:ext cx="484500" cy="4848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45"/>
          <p:cNvSpPr/>
          <p:nvPr/>
        </p:nvSpPr>
        <p:spPr>
          <a:xfrm>
            <a:off x="5299753" y="3108889"/>
            <a:ext cx="484500" cy="4848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6" name="Google Shape;596;p45"/>
          <p:cNvGrpSpPr/>
          <p:nvPr/>
        </p:nvGrpSpPr>
        <p:grpSpPr>
          <a:xfrm>
            <a:off x="7057747" y="3217518"/>
            <a:ext cx="288308" cy="288136"/>
            <a:chOff x="4055349" y="2496563"/>
            <a:chExt cx="446851" cy="446584"/>
          </a:xfrm>
        </p:grpSpPr>
        <p:sp>
          <p:nvSpPr>
            <p:cNvPr id="597" name="Google Shape;597;p45"/>
            <p:cNvSpPr/>
            <p:nvPr/>
          </p:nvSpPr>
          <p:spPr>
            <a:xfrm>
              <a:off x="4265512" y="2810566"/>
              <a:ext cx="26218" cy="34580"/>
            </a:xfrm>
            <a:custGeom>
              <a:avLst/>
              <a:gdLst/>
              <a:ahLst/>
              <a:cxnLst/>
              <a:rect l="l" t="t" r="r" b="b"/>
              <a:pathLst>
                <a:path w="759" h="1001" extrusionOk="0">
                  <a:moveTo>
                    <a:pt x="0" y="1"/>
                  </a:moveTo>
                  <a:lnTo>
                    <a:pt x="0" y="1000"/>
                  </a:lnTo>
                  <a:cubicBezTo>
                    <a:pt x="125" y="973"/>
                    <a:pt x="250" y="956"/>
                    <a:pt x="384" y="956"/>
                  </a:cubicBezTo>
                  <a:cubicBezTo>
                    <a:pt x="509" y="956"/>
                    <a:pt x="643" y="973"/>
                    <a:pt x="759" y="1000"/>
                  </a:cubicBezTo>
                  <a:lnTo>
                    <a:pt x="7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5"/>
            <p:cNvSpPr/>
            <p:nvPr/>
          </p:nvSpPr>
          <p:spPr>
            <a:xfrm>
              <a:off x="4055349" y="2892538"/>
              <a:ext cx="162730" cy="26254"/>
            </a:xfrm>
            <a:custGeom>
              <a:avLst/>
              <a:gdLst/>
              <a:ahLst/>
              <a:cxnLst/>
              <a:rect l="l" t="t" r="r" b="b"/>
              <a:pathLst>
                <a:path w="4711" h="760" extrusionOk="0">
                  <a:moveTo>
                    <a:pt x="0" y="1"/>
                  </a:moveTo>
                  <a:lnTo>
                    <a:pt x="0" y="759"/>
                  </a:lnTo>
                  <a:lnTo>
                    <a:pt x="4711" y="759"/>
                  </a:lnTo>
                  <a:cubicBezTo>
                    <a:pt x="4684" y="634"/>
                    <a:pt x="4666" y="509"/>
                    <a:pt x="4666" y="385"/>
                  </a:cubicBezTo>
                  <a:cubicBezTo>
                    <a:pt x="4666" y="251"/>
                    <a:pt x="4684" y="126"/>
                    <a:pt x="47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5"/>
            <p:cNvSpPr/>
            <p:nvPr/>
          </p:nvSpPr>
          <p:spPr>
            <a:xfrm>
              <a:off x="4339470" y="2892538"/>
              <a:ext cx="162730" cy="26254"/>
            </a:xfrm>
            <a:custGeom>
              <a:avLst/>
              <a:gdLst/>
              <a:ahLst/>
              <a:cxnLst/>
              <a:rect l="l" t="t" r="r" b="b"/>
              <a:pathLst>
                <a:path w="4711" h="760" extrusionOk="0">
                  <a:moveTo>
                    <a:pt x="0" y="1"/>
                  </a:moveTo>
                  <a:cubicBezTo>
                    <a:pt x="27" y="126"/>
                    <a:pt x="45" y="251"/>
                    <a:pt x="45" y="385"/>
                  </a:cubicBezTo>
                  <a:cubicBezTo>
                    <a:pt x="45" y="509"/>
                    <a:pt x="27" y="634"/>
                    <a:pt x="0" y="759"/>
                  </a:cubicBezTo>
                  <a:lnTo>
                    <a:pt x="4711" y="759"/>
                  </a:lnTo>
                  <a:lnTo>
                    <a:pt x="47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5"/>
            <p:cNvSpPr/>
            <p:nvPr/>
          </p:nvSpPr>
          <p:spPr>
            <a:xfrm>
              <a:off x="4172451" y="2687625"/>
              <a:ext cx="211746" cy="28707"/>
            </a:xfrm>
            <a:custGeom>
              <a:avLst/>
              <a:gdLst/>
              <a:ahLst/>
              <a:cxnLst/>
              <a:rect l="l" t="t" r="r" b="b"/>
              <a:pathLst>
                <a:path w="6130" h="831" extrusionOk="0">
                  <a:moveTo>
                    <a:pt x="0" y="1"/>
                  </a:moveTo>
                  <a:lnTo>
                    <a:pt x="0" y="830"/>
                  </a:lnTo>
                  <a:lnTo>
                    <a:pt x="6129" y="830"/>
                  </a:lnTo>
                  <a:lnTo>
                    <a:pt x="6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5"/>
            <p:cNvSpPr/>
            <p:nvPr/>
          </p:nvSpPr>
          <p:spPr>
            <a:xfrm>
              <a:off x="4172451" y="2565271"/>
              <a:ext cx="211746" cy="29018"/>
            </a:xfrm>
            <a:custGeom>
              <a:avLst/>
              <a:gdLst/>
              <a:ahLst/>
              <a:cxnLst/>
              <a:rect l="l" t="t" r="r" b="b"/>
              <a:pathLst>
                <a:path w="6130" h="840" extrusionOk="0">
                  <a:moveTo>
                    <a:pt x="0" y="1"/>
                  </a:moveTo>
                  <a:lnTo>
                    <a:pt x="0" y="839"/>
                  </a:lnTo>
                  <a:lnTo>
                    <a:pt x="6129" y="839"/>
                  </a:lnTo>
                  <a:lnTo>
                    <a:pt x="6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5"/>
            <p:cNvSpPr/>
            <p:nvPr/>
          </p:nvSpPr>
          <p:spPr>
            <a:xfrm>
              <a:off x="4146233" y="2496563"/>
              <a:ext cx="264146" cy="43492"/>
            </a:xfrm>
            <a:custGeom>
              <a:avLst/>
              <a:gdLst/>
              <a:ahLst/>
              <a:cxnLst/>
              <a:rect l="l" t="t" r="r" b="b"/>
              <a:pathLst>
                <a:path w="7647" h="1259" extrusionOk="0">
                  <a:moveTo>
                    <a:pt x="1" y="0"/>
                  </a:moveTo>
                  <a:lnTo>
                    <a:pt x="1" y="1258"/>
                  </a:lnTo>
                  <a:lnTo>
                    <a:pt x="7646" y="1258"/>
                  </a:lnTo>
                  <a:lnTo>
                    <a:pt x="76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5"/>
            <p:cNvSpPr/>
            <p:nvPr/>
          </p:nvSpPr>
          <p:spPr>
            <a:xfrm>
              <a:off x="4146233" y="2618606"/>
              <a:ext cx="264146" cy="43769"/>
            </a:xfrm>
            <a:custGeom>
              <a:avLst/>
              <a:gdLst/>
              <a:ahLst/>
              <a:cxnLst/>
              <a:rect l="l" t="t" r="r" b="b"/>
              <a:pathLst>
                <a:path w="7647" h="1267" extrusionOk="0">
                  <a:moveTo>
                    <a:pt x="1" y="0"/>
                  </a:moveTo>
                  <a:lnTo>
                    <a:pt x="1" y="1267"/>
                  </a:lnTo>
                  <a:lnTo>
                    <a:pt x="7646" y="1267"/>
                  </a:lnTo>
                  <a:lnTo>
                    <a:pt x="76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5"/>
            <p:cNvSpPr/>
            <p:nvPr/>
          </p:nvSpPr>
          <p:spPr>
            <a:xfrm>
              <a:off x="4146233" y="2741548"/>
              <a:ext cx="264146" cy="43803"/>
            </a:xfrm>
            <a:custGeom>
              <a:avLst/>
              <a:gdLst/>
              <a:ahLst/>
              <a:cxnLst/>
              <a:rect l="l" t="t" r="r" b="b"/>
              <a:pathLst>
                <a:path w="7647" h="1268" extrusionOk="0">
                  <a:moveTo>
                    <a:pt x="1" y="1"/>
                  </a:moveTo>
                  <a:lnTo>
                    <a:pt x="1" y="1267"/>
                  </a:lnTo>
                  <a:lnTo>
                    <a:pt x="7646" y="1267"/>
                  </a:lnTo>
                  <a:lnTo>
                    <a:pt x="76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5"/>
            <p:cNvSpPr/>
            <p:nvPr/>
          </p:nvSpPr>
          <p:spPr>
            <a:xfrm>
              <a:off x="4241470" y="2869429"/>
              <a:ext cx="73990" cy="73719"/>
            </a:xfrm>
            <a:custGeom>
              <a:avLst/>
              <a:gdLst/>
              <a:ahLst/>
              <a:cxnLst/>
              <a:rect l="l" t="t" r="r" b="b"/>
              <a:pathLst>
                <a:path w="2142" h="2134" extrusionOk="0">
                  <a:moveTo>
                    <a:pt x="1071" y="1"/>
                  </a:moveTo>
                  <a:cubicBezTo>
                    <a:pt x="482" y="1"/>
                    <a:pt x="1" y="474"/>
                    <a:pt x="1" y="1062"/>
                  </a:cubicBezTo>
                  <a:cubicBezTo>
                    <a:pt x="1" y="1651"/>
                    <a:pt x="482" y="2133"/>
                    <a:pt x="1071" y="2133"/>
                  </a:cubicBezTo>
                  <a:cubicBezTo>
                    <a:pt x="1660" y="2133"/>
                    <a:pt x="2142" y="1651"/>
                    <a:pt x="2142" y="1062"/>
                  </a:cubicBezTo>
                  <a:cubicBezTo>
                    <a:pt x="2142" y="474"/>
                    <a:pt x="1660" y="1"/>
                    <a:pt x="1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 name="Google Shape;606;p45"/>
          <p:cNvGrpSpPr/>
          <p:nvPr/>
        </p:nvGrpSpPr>
        <p:grpSpPr>
          <a:xfrm>
            <a:off x="5397659" y="3207420"/>
            <a:ext cx="288703" cy="287737"/>
            <a:chOff x="4639619" y="2496874"/>
            <a:chExt cx="447464" cy="445966"/>
          </a:xfrm>
        </p:grpSpPr>
        <p:sp>
          <p:nvSpPr>
            <p:cNvPr id="607" name="Google Shape;607;p45"/>
            <p:cNvSpPr/>
            <p:nvPr/>
          </p:nvSpPr>
          <p:spPr>
            <a:xfrm>
              <a:off x="4639619" y="2496874"/>
              <a:ext cx="447464" cy="270626"/>
            </a:xfrm>
            <a:custGeom>
              <a:avLst/>
              <a:gdLst/>
              <a:ahLst/>
              <a:cxnLst/>
              <a:rect l="l" t="t" r="r" b="b"/>
              <a:pathLst>
                <a:path w="12954" h="7834" extrusionOk="0">
                  <a:moveTo>
                    <a:pt x="6477" y="0"/>
                  </a:moveTo>
                  <a:cubicBezTo>
                    <a:pt x="5300" y="0"/>
                    <a:pt x="4327" y="928"/>
                    <a:pt x="4265" y="2097"/>
                  </a:cubicBezTo>
                  <a:cubicBezTo>
                    <a:pt x="4104" y="2052"/>
                    <a:pt x="3935" y="2025"/>
                    <a:pt x="3765" y="2025"/>
                  </a:cubicBezTo>
                  <a:cubicBezTo>
                    <a:pt x="2811" y="2025"/>
                    <a:pt x="2017" y="2748"/>
                    <a:pt x="1910" y="3667"/>
                  </a:cubicBezTo>
                  <a:cubicBezTo>
                    <a:pt x="857" y="3765"/>
                    <a:pt x="27" y="4648"/>
                    <a:pt x="18" y="5728"/>
                  </a:cubicBezTo>
                  <a:cubicBezTo>
                    <a:pt x="1" y="6879"/>
                    <a:pt x="964" y="7833"/>
                    <a:pt x="2124" y="7833"/>
                  </a:cubicBezTo>
                  <a:lnTo>
                    <a:pt x="2177" y="7833"/>
                  </a:lnTo>
                  <a:lnTo>
                    <a:pt x="2177" y="6682"/>
                  </a:lnTo>
                  <a:cubicBezTo>
                    <a:pt x="2177" y="5656"/>
                    <a:pt x="3007" y="4827"/>
                    <a:pt x="4033" y="4827"/>
                  </a:cubicBezTo>
                  <a:lnTo>
                    <a:pt x="4550" y="4827"/>
                  </a:lnTo>
                  <a:cubicBezTo>
                    <a:pt x="4773" y="3970"/>
                    <a:pt x="5549" y="3337"/>
                    <a:pt x="6477" y="3337"/>
                  </a:cubicBezTo>
                  <a:cubicBezTo>
                    <a:pt x="7405" y="3337"/>
                    <a:pt x="8181" y="3970"/>
                    <a:pt x="8404" y="4827"/>
                  </a:cubicBezTo>
                  <a:lnTo>
                    <a:pt x="8922" y="4827"/>
                  </a:lnTo>
                  <a:cubicBezTo>
                    <a:pt x="9948" y="4827"/>
                    <a:pt x="10786" y="5656"/>
                    <a:pt x="10786" y="6682"/>
                  </a:cubicBezTo>
                  <a:lnTo>
                    <a:pt x="10786" y="7833"/>
                  </a:lnTo>
                  <a:lnTo>
                    <a:pt x="10831" y="7833"/>
                  </a:lnTo>
                  <a:cubicBezTo>
                    <a:pt x="11990" y="7833"/>
                    <a:pt x="12954" y="6879"/>
                    <a:pt x="12945" y="5728"/>
                  </a:cubicBezTo>
                  <a:cubicBezTo>
                    <a:pt x="12936" y="4648"/>
                    <a:pt x="12098" y="3765"/>
                    <a:pt x="11045" y="3667"/>
                  </a:cubicBezTo>
                  <a:cubicBezTo>
                    <a:pt x="10938" y="2748"/>
                    <a:pt x="10153" y="2025"/>
                    <a:pt x="9198" y="2025"/>
                  </a:cubicBezTo>
                  <a:cubicBezTo>
                    <a:pt x="9020" y="2025"/>
                    <a:pt x="8850" y="2052"/>
                    <a:pt x="8690" y="2097"/>
                  </a:cubicBezTo>
                  <a:cubicBezTo>
                    <a:pt x="8627" y="928"/>
                    <a:pt x="7664" y="0"/>
                    <a:pt x="64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5"/>
            <p:cNvSpPr/>
            <p:nvPr/>
          </p:nvSpPr>
          <p:spPr>
            <a:xfrm>
              <a:off x="4764425" y="2768043"/>
              <a:ext cx="198170" cy="174798"/>
            </a:xfrm>
            <a:custGeom>
              <a:avLst/>
              <a:gdLst/>
              <a:ahLst/>
              <a:cxnLst/>
              <a:rect l="l" t="t" r="r" b="b"/>
              <a:pathLst>
                <a:path w="5737" h="5060" extrusionOk="0">
                  <a:moveTo>
                    <a:pt x="2347" y="866"/>
                  </a:moveTo>
                  <a:lnTo>
                    <a:pt x="2347" y="4194"/>
                  </a:lnTo>
                  <a:lnTo>
                    <a:pt x="1589" y="4194"/>
                  </a:lnTo>
                  <a:lnTo>
                    <a:pt x="1589" y="866"/>
                  </a:lnTo>
                  <a:close/>
                  <a:moveTo>
                    <a:pt x="4113" y="866"/>
                  </a:moveTo>
                  <a:lnTo>
                    <a:pt x="4113" y="4194"/>
                  </a:lnTo>
                  <a:lnTo>
                    <a:pt x="3355" y="4194"/>
                  </a:lnTo>
                  <a:lnTo>
                    <a:pt x="3355" y="866"/>
                  </a:lnTo>
                  <a:close/>
                  <a:moveTo>
                    <a:pt x="1" y="1"/>
                  </a:moveTo>
                  <a:lnTo>
                    <a:pt x="241" y="5059"/>
                  </a:lnTo>
                  <a:lnTo>
                    <a:pt x="5496" y="5059"/>
                  </a:lnTo>
                  <a:lnTo>
                    <a:pt x="573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5"/>
            <p:cNvSpPr/>
            <p:nvPr/>
          </p:nvSpPr>
          <p:spPr>
            <a:xfrm>
              <a:off x="4740072" y="2637087"/>
              <a:ext cx="246875" cy="104810"/>
            </a:xfrm>
            <a:custGeom>
              <a:avLst/>
              <a:gdLst/>
              <a:ahLst/>
              <a:cxnLst/>
              <a:rect l="l" t="t" r="r" b="b"/>
              <a:pathLst>
                <a:path w="7147" h="3034" extrusionOk="0">
                  <a:moveTo>
                    <a:pt x="3569" y="739"/>
                  </a:moveTo>
                  <a:cubicBezTo>
                    <a:pt x="3584" y="739"/>
                    <a:pt x="3599" y="739"/>
                    <a:pt x="3614" y="741"/>
                  </a:cubicBezTo>
                  <a:cubicBezTo>
                    <a:pt x="3873" y="759"/>
                    <a:pt x="4060" y="982"/>
                    <a:pt x="4060" y="1240"/>
                  </a:cubicBezTo>
                  <a:lnTo>
                    <a:pt x="4060" y="1472"/>
                  </a:lnTo>
                  <a:lnTo>
                    <a:pt x="3079" y="1472"/>
                  </a:lnTo>
                  <a:lnTo>
                    <a:pt x="3079" y="1232"/>
                  </a:lnTo>
                  <a:cubicBezTo>
                    <a:pt x="3079" y="961"/>
                    <a:pt x="3303" y="739"/>
                    <a:pt x="3569" y="739"/>
                  </a:cubicBezTo>
                  <a:close/>
                  <a:moveTo>
                    <a:pt x="3579" y="0"/>
                  </a:moveTo>
                  <a:cubicBezTo>
                    <a:pt x="2882" y="0"/>
                    <a:pt x="2320" y="559"/>
                    <a:pt x="2320" y="1258"/>
                  </a:cubicBezTo>
                  <a:lnTo>
                    <a:pt x="2320" y="1499"/>
                  </a:lnTo>
                  <a:lnTo>
                    <a:pt x="768" y="1499"/>
                  </a:lnTo>
                  <a:cubicBezTo>
                    <a:pt x="340" y="1499"/>
                    <a:pt x="1" y="1838"/>
                    <a:pt x="1" y="2266"/>
                  </a:cubicBezTo>
                  <a:lnTo>
                    <a:pt x="1" y="3034"/>
                  </a:lnTo>
                  <a:lnTo>
                    <a:pt x="7147" y="3034"/>
                  </a:lnTo>
                  <a:lnTo>
                    <a:pt x="7147" y="2266"/>
                  </a:lnTo>
                  <a:cubicBezTo>
                    <a:pt x="7147" y="1838"/>
                    <a:pt x="6799" y="1499"/>
                    <a:pt x="6370" y="1499"/>
                  </a:cubicBezTo>
                  <a:lnTo>
                    <a:pt x="4818" y="1499"/>
                  </a:lnTo>
                  <a:lnTo>
                    <a:pt x="4818" y="1276"/>
                  </a:lnTo>
                  <a:cubicBezTo>
                    <a:pt x="4818" y="589"/>
                    <a:pt x="4283" y="18"/>
                    <a:pt x="3596" y="0"/>
                  </a:cubicBezTo>
                  <a:cubicBezTo>
                    <a:pt x="3591" y="0"/>
                    <a:pt x="3585" y="0"/>
                    <a:pt x="3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 name="Google Shape;610;p45"/>
          <p:cNvGrpSpPr/>
          <p:nvPr/>
        </p:nvGrpSpPr>
        <p:grpSpPr>
          <a:xfrm>
            <a:off x="2767988" y="3207220"/>
            <a:ext cx="288131" cy="288137"/>
            <a:chOff x="5224822" y="2496563"/>
            <a:chExt cx="446576" cy="446586"/>
          </a:xfrm>
        </p:grpSpPr>
        <p:sp>
          <p:nvSpPr>
            <p:cNvPr id="611" name="Google Shape;611;p45"/>
            <p:cNvSpPr/>
            <p:nvPr/>
          </p:nvSpPr>
          <p:spPr>
            <a:xfrm>
              <a:off x="5224822" y="2825385"/>
              <a:ext cx="130087" cy="117764"/>
            </a:xfrm>
            <a:custGeom>
              <a:avLst/>
              <a:gdLst/>
              <a:ahLst/>
              <a:cxnLst/>
              <a:rect l="l" t="t" r="r" b="b"/>
              <a:pathLst>
                <a:path w="3766" h="3409" extrusionOk="0">
                  <a:moveTo>
                    <a:pt x="1" y="0"/>
                  </a:moveTo>
                  <a:lnTo>
                    <a:pt x="1" y="3408"/>
                  </a:lnTo>
                  <a:lnTo>
                    <a:pt x="3765" y="3408"/>
                  </a:lnTo>
                  <a:lnTo>
                    <a:pt x="3765" y="705"/>
                  </a:lnTo>
                  <a:lnTo>
                    <a:pt x="2008" y="705"/>
                  </a:lnTo>
                  <a:lnTo>
                    <a:pt x="15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45"/>
            <p:cNvSpPr/>
            <p:nvPr/>
          </p:nvSpPr>
          <p:spPr>
            <a:xfrm>
              <a:off x="5382618" y="2825385"/>
              <a:ext cx="130053" cy="117764"/>
            </a:xfrm>
            <a:custGeom>
              <a:avLst/>
              <a:gdLst/>
              <a:ahLst/>
              <a:cxnLst/>
              <a:rect l="l" t="t" r="r" b="b"/>
              <a:pathLst>
                <a:path w="3765" h="3409" extrusionOk="0">
                  <a:moveTo>
                    <a:pt x="0" y="0"/>
                  </a:moveTo>
                  <a:lnTo>
                    <a:pt x="0" y="3408"/>
                  </a:lnTo>
                  <a:lnTo>
                    <a:pt x="3765" y="3408"/>
                  </a:lnTo>
                  <a:lnTo>
                    <a:pt x="3765" y="705"/>
                  </a:lnTo>
                  <a:lnTo>
                    <a:pt x="2016" y="705"/>
                  </a:lnTo>
                  <a:lnTo>
                    <a:pt x="15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5"/>
            <p:cNvSpPr/>
            <p:nvPr/>
          </p:nvSpPr>
          <p:spPr>
            <a:xfrm>
              <a:off x="5541311" y="2825385"/>
              <a:ext cx="130087" cy="117764"/>
            </a:xfrm>
            <a:custGeom>
              <a:avLst/>
              <a:gdLst/>
              <a:ahLst/>
              <a:cxnLst/>
              <a:rect l="l" t="t" r="r" b="b"/>
              <a:pathLst>
                <a:path w="3766" h="3409" extrusionOk="0">
                  <a:moveTo>
                    <a:pt x="1" y="0"/>
                  </a:moveTo>
                  <a:lnTo>
                    <a:pt x="1" y="3408"/>
                  </a:lnTo>
                  <a:lnTo>
                    <a:pt x="3765" y="3408"/>
                  </a:lnTo>
                  <a:lnTo>
                    <a:pt x="3765" y="705"/>
                  </a:lnTo>
                  <a:lnTo>
                    <a:pt x="2017" y="705"/>
                  </a:lnTo>
                  <a:lnTo>
                    <a:pt x="15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5"/>
            <p:cNvSpPr/>
            <p:nvPr/>
          </p:nvSpPr>
          <p:spPr>
            <a:xfrm>
              <a:off x="5277225" y="2681476"/>
              <a:ext cx="340831" cy="115898"/>
            </a:xfrm>
            <a:custGeom>
              <a:avLst/>
              <a:gdLst/>
              <a:ahLst/>
              <a:cxnLst/>
              <a:rect l="l" t="t" r="r" b="b"/>
              <a:pathLst>
                <a:path w="9867" h="3355" extrusionOk="0">
                  <a:moveTo>
                    <a:pt x="4568" y="0"/>
                  </a:moveTo>
                  <a:lnTo>
                    <a:pt x="4568" y="1285"/>
                  </a:lnTo>
                  <a:lnTo>
                    <a:pt x="0" y="1285"/>
                  </a:lnTo>
                  <a:lnTo>
                    <a:pt x="0" y="3354"/>
                  </a:lnTo>
                  <a:lnTo>
                    <a:pt x="759" y="3354"/>
                  </a:lnTo>
                  <a:lnTo>
                    <a:pt x="759" y="2043"/>
                  </a:lnTo>
                  <a:lnTo>
                    <a:pt x="4541" y="2043"/>
                  </a:lnTo>
                  <a:lnTo>
                    <a:pt x="4541" y="3354"/>
                  </a:lnTo>
                  <a:lnTo>
                    <a:pt x="5299" y="3354"/>
                  </a:lnTo>
                  <a:lnTo>
                    <a:pt x="5299" y="2043"/>
                  </a:lnTo>
                  <a:lnTo>
                    <a:pt x="9118" y="2043"/>
                  </a:lnTo>
                  <a:lnTo>
                    <a:pt x="9118" y="3354"/>
                  </a:lnTo>
                  <a:lnTo>
                    <a:pt x="9867" y="3354"/>
                  </a:lnTo>
                  <a:lnTo>
                    <a:pt x="9867" y="1285"/>
                  </a:lnTo>
                  <a:lnTo>
                    <a:pt x="5299" y="1285"/>
                  </a:lnTo>
                  <a:lnTo>
                    <a:pt x="529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5"/>
            <p:cNvSpPr/>
            <p:nvPr/>
          </p:nvSpPr>
          <p:spPr>
            <a:xfrm>
              <a:off x="5324688" y="2496563"/>
              <a:ext cx="245943" cy="160289"/>
            </a:xfrm>
            <a:custGeom>
              <a:avLst/>
              <a:gdLst/>
              <a:ahLst/>
              <a:cxnLst/>
              <a:rect l="l" t="t" r="r" b="b"/>
              <a:pathLst>
                <a:path w="7120" h="4640" extrusionOk="0">
                  <a:moveTo>
                    <a:pt x="3560" y="0"/>
                  </a:moveTo>
                  <a:cubicBezTo>
                    <a:pt x="3006" y="0"/>
                    <a:pt x="2560" y="447"/>
                    <a:pt x="2560" y="991"/>
                  </a:cubicBezTo>
                  <a:lnTo>
                    <a:pt x="2560" y="1116"/>
                  </a:lnTo>
                  <a:cubicBezTo>
                    <a:pt x="2390" y="1020"/>
                    <a:pt x="2202" y="972"/>
                    <a:pt x="2014" y="972"/>
                  </a:cubicBezTo>
                  <a:cubicBezTo>
                    <a:pt x="1728" y="972"/>
                    <a:pt x="1443" y="1082"/>
                    <a:pt x="1222" y="1303"/>
                  </a:cubicBezTo>
                  <a:cubicBezTo>
                    <a:pt x="856" y="1669"/>
                    <a:pt x="794" y="2222"/>
                    <a:pt x="1035" y="2650"/>
                  </a:cubicBezTo>
                  <a:lnTo>
                    <a:pt x="990" y="2650"/>
                  </a:lnTo>
                  <a:cubicBezTo>
                    <a:pt x="446" y="2650"/>
                    <a:pt x="0" y="3096"/>
                    <a:pt x="0" y="3649"/>
                  </a:cubicBezTo>
                  <a:cubicBezTo>
                    <a:pt x="0" y="4193"/>
                    <a:pt x="446" y="4639"/>
                    <a:pt x="990" y="4639"/>
                  </a:cubicBezTo>
                  <a:lnTo>
                    <a:pt x="6120" y="4639"/>
                  </a:lnTo>
                  <a:cubicBezTo>
                    <a:pt x="6673" y="4639"/>
                    <a:pt x="7119" y="4193"/>
                    <a:pt x="7119" y="3649"/>
                  </a:cubicBezTo>
                  <a:cubicBezTo>
                    <a:pt x="7119" y="3096"/>
                    <a:pt x="6673" y="2650"/>
                    <a:pt x="6120" y="2650"/>
                  </a:cubicBezTo>
                  <a:lnTo>
                    <a:pt x="6093" y="2650"/>
                  </a:lnTo>
                  <a:cubicBezTo>
                    <a:pt x="6325" y="2222"/>
                    <a:pt x="6263" y="1669"/>
                    <a:pt x="5897" y="1312"/>
                  </a:cubicBezTo>
                  <a:cubicBezTo>
                    <a:pt x="5674" y="1089"/>
                    <a:pt x="5386" y="979"/>
                    <a:pt x="5097" y="979"/>
                  </a:cubicBezTo>
                  <a:cubicBezTo>
                    <a:pt x="4912" y="979"/>
                    <a:pt x="4726" y="1025"/>
                    <a:pt x="4559" y="1116"/>
                  </a:cubicBezTo>
                  <a:lnTo>
                    <a:pt x="4559" y="991"/>
                  </a:lnTo>
                  <a:cubicBezTo>
                    <a:pt x="4559" y="447"/>
                    <a:pt x="4113" y="0"/>
                    <a:pt x="35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 name="Google Shape;616;p45"/>
          <p:cNvGrpSpPr/>
          <p:nvPr/>
        </p:nvGrpSpPr>
        <p:grpSpPr>
          <a:xfrm>
            <a:off x="4427888" y="1434178"/>
            <a:ext cx="288131" cy="288269"/>
            <a:chOff x="5809404" y="2496356"/>
            <a:chExt cx="446577" cy="446791"/>
          </a:xfrm>
        </p:grpSpPr>
        <p:sp>
          <p:nvSpPr>
            <p:cNvPr id="617" name="Google Shape;617;p45"/>
            <p:cNvSpPr/>
            <p:nvPr/>
          </p:nvSpPr>
          <p:spPr>
            <a:xfrm>
              <a:off x="6058118" y="2636155"/>
              <a:ext cx="197859" cy="234561"/>
            </a:xfrm>
            <a:custGeom>
              <a:avLst/>
              <a:gdLst/>
              <a:ahLst/>
              <a:cxnLst/>
              <a:rect l="l" t="t" r="r" b="b"/>
              <a:pathLst>
                <a:path w="5728" h="6790" extrusionOk="0">
                  <a:moveTo>
                    <a:pt x="3524" y="1"/>
                  </a:moveTo>
                  <a:cubicBezTo>
                    <a:pt x="3292" y="661"/>
                    <a:pt x="2659" y="1134"/>
                    <a:pt x="1918" y="1134"/>
                  </a:cubicBezTo>
                  <a:lnTo>
                    <a:pt x="0" y="1134"/>
                  </a:lnTo>
                  <a:lnTo>
                    <a:pt x="0" y="2704"/>
                  </a:lnTo>
                  <a:lnTo>
                    <a:pt x="1900" y="2704"/>
                  </a:lnTo>
                  <a:lnTo>
                    <a:pt x="1517" y="2311"/>
                  </a:lnTo>
                  <a:lnTo>
                    <a:pt x="2052" y="1776"/>
                  </a:lnTo>
                  <a:lnTo>
                    <a:pt x="3363" y="3087"/>
                  </a:lnTo>
                  <a:lnTo>
                    <a:pt x="2052" y="4399"/>
                  </a:lnTo>
                  <a:lnTo>
                    <a:pt x="1517" y="3863"/>
                  </a:lnTo>
                  <a:lnTo>
                    <a:pt x="1918" y="3462"/>
                  </a:lnTo>
                  <a:lnTo>
                    <a:pt x="0" y="3462"/>
                  </a:lnTo>
                  <a:lnTo>
                    <a:pt x="0" y="6790"/>
                  </a:lnTo>
                  <a:lnTo>
                    <a:pt x="5727" y="6790"/>
                  </a:lnTo>
                  <a:lnTo>
                    <a:pt x="57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45"/>
            <p:cNvSpPr/>
            <p:nvPr/>
          </p:nvSpPr>
          <p:spPr>
            <a:xfrm>
              <a:off x="6058118" y="2896856"/>
              <a:ext cx="197859" cy="46290"/>
            </a:xfrm>
            <a:custGeom>
              <a:avLst/>
              <a:gdLst/>
              <a:ahLst/>
              <a:cxnLst/>
              <a:rect l="l" t="t" r="r" b="b"/>
              <a:pathLst>
                <a:path w="5728" h="1340" extrusionOk="0">
                  <a:moveTo>
                    <a:pt x="0" y="1"/>
                  </a:moveTo>
                  <a:lnTo>
                    <a:pt x="0" y="1339"/>
                  </a:lnTo>
                  <a:lnTo>
                    <a:pt x="5727" y="1339"/>
                  </a:lnTo>
                  <a:lnTo>
                    <a:pt x="57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45"/>
            <p:cNvSpPr/>
            <p:nvPr/>
          </p:nvSpPr>
          <p:spPr>
            <a:xfrm>
              <a:off x="6165030" y="2574218"/>
              <a:ext cx="90950" cy="35789"/>
            </a:xfrm>
            <a:custGeom>
              <a:avLst/>
              <a:gdLst/>
              <a:ahLst/>
              <a:cxnLst/>
              <a:rect l="l" t="t" r="r" b="b"/>
              <a:pathLst>
                <a:path w="2633" h="1036" extrusionOk="0">
                  <a:moveTo>
                    <a:pt x="1" y="1"/>
                  </a:moveTo>
                  <a:cubicBezTo>
                    <a:pt x="277" y="268"/>
                    <a:pt x="465" y="634"/>
                    <a:pt x="518" y="1035"/>
                  </a:cubicBezTo>
                  <a:lnTo>
                    <a:pt x="2632" y="1035"/>
                  </a:lnTo>
                  <a:lnTo>
                    <a:pt x="26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5"/>
            <p:cNvSpPr/>
            <p:nvPr/>
          </p:nvSpPr>
          <p:spPr>
            <a:xfrm>
              <a:off x="6007580" y="2781929"/>
              <a:ext cx="25285" cy="26220"/>
            </a:xfrm>
            <a:custGeom>
              <a:avLst/>
              <a:gdLst/>
              <a:ahLst/>
              <a:cxnLst/>
              <a:rect l="l" t="t" r="r" b="b"/>
              <a:pathLst>
                <a:path w="732" h="759" extrusionOk="0">
                  <a:moveTo>
                    <a:pt x="0" y="0"/>
                  </a:moveTo>
                  <a:lnTo>
                    <a:pt x="0" y="759"/>
                  </a:lnTo>
                  <a:lnTo>
                    <a:pt x="732" y="759"/>
                  </a:lnTo>
                  <a:lnTo>
                    <a:pt x="73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5"/>
            <p:cNvSpPr/>
            <p:nvPr/>
          </p:nvSpPr>
          <p:spPr>
            <a:xfrm>
              <a:off x="6032832" y="2729526"/>
              <a:ext cx="25320" cy="26254"/>
            </a:xfrm>
            <a:custGeom>
              <a:avLst/>
              <a:gdLst/>
              <a:ahLst/>
              <a:cxnLst/>
              <a:rect l="l" t="t" r="r" b="b"/>
              <a:pathLst>
                <a:path w="733" h="760" extrusionOk="0">
                  <a:moveTo>
                    <a:pt x="1" y="1"/>
                  </a:moveTo>
                  <a:lnTo>
                    <a:pt x="1" y="759"/>
                  </a:lnTo>
                  <a:lnTo>
                    <a:pt x="732" y="759"/>
                  </a:lnTo>
                  <a:lnTo>
                    <a:pt x="7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5"/>
            <p:cNvSpPr/>
            <p:nvPr/>
          </p:nvSpPr>
          <p:spPr>
            <a:xfrm>
              <a:off x="5809404" y="2896856"/>
              <a:ext cx="198205" cy="46290"/>
            </a:xfrm>
            <a:custGeom>
              <a:avLst/>
              <a:gdLst/>
              <a:ahLst/>
              <a:cxnLst/>
              <a:rect l="l" t="t" r="r" b="b"/>
              <a:pathLst>
                <a:path w="5738" h="1340" extrusionOk="0">
                  <a:moveTo>
                    <a:pt x="1" y="1"/>
                  </a:moveTo>
                  <a:lnTo>
                    <a:pt x="1" y="1339"/>
                  </a:lnTo>
                  <a:lnTo>
                    <a:pt x="5737" y="1339"/>
                  </a:lnTo>
                  <a:lnTo>
                    <a:pt x="573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5"/>
            <p:cNvSpPr/>
            <p:nvPr/>
          </p:nvSpPr>
          <p:spPr>
            <a:xfrm>
              <a:off x="5809404" y="2637087"/>
              <a:ext cx="198205" cy="233628"/>
            </a:xfrm>
            <a:custGeom>
              <a:avLst/>
              <a:gdLst/>
              <a:ahLst/>
              <a:cxnLst/>
              <a:rect l="l" t="t" r="r" b="b"/>
              <a:pathLst>
                <a:path w="5738" h="6763" extrusionOk="0">
                  <a:moveTo>
                    <a:pt x="1" y="0"/>
                  </a:moveTo>
                  <a:lnTo>
                    <a:pt x="1" y="6763"/>
                  </a:lnTo>
                  <a:lnTo>
                    <a:pt x="5737" y="6763"/>
                  </a:lnTo>
                  <a:lnTo>
                    <a:pt x="5737" y="4952"/>
                  </a:lnTo>
                  <a:lnTo>
                    <a:pt x="3792" y="4952"/>
                  </a:lnTo>
                  <a:lnTo>
                    <a:pt x="4194" y="5353"/>
                  </a:lnTo>
                  <a:lnTo>
                    <a:pt x="3659" y="5888"/>
                  </a:lnTo>
                  <a:lnTo>
                    <a:pt x="2347" y="4577"/>
                  </a:lnTo>
                  <a:lnTo>
                    <a:pt x="3659" y="3266"/>
                  </a:lnTo>
                  <a:lnTo>
                    <a:pt x="4194" y="3801"/>
                  </a:lnTo>
                  <a:lnTo>
                    <a:pt x="3801" y="4193"/>
                  </a:lnTo>
                  <a:lnTo>
                    <a:pt x="5737" y="4193"/>
                  </a:lnTo>
                  <a:lnTo>
                    <a:pt x="5737" y="1107"/>
                  </a:lnTo>
                  <a:lnTo>
                    <a:pt x="4238" y="1107"/>
                  </a:lnTo>
                  <a:cubicBezTo>
                    <a:pt x="3427" y="1107"/>
                    <a:pt x="2713" y="661"/>
                    <a:pt x="23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5"/>
            <p:cNvSpPr/>
            <p:nvPr/>
          </p:nvSpPr>
          <p:spPr>
            <a:xfrm>
              <a:off x="5809404" y="2574218"/>
              <a:ext cx="78308" cy="35789"/>
            </a:xfrm>
            <a:custGeom>
              <a:avLst/>
              <a:gdLst/>
              <a:ahLst/>
              <a:cxnLst/>
              <a:rect l="l" t="t" r="r" b="b"/>
              <a:pathLst>
                <a:path w="2267" h="1036" extrusionOk="0">
                  <a:moveTo>
                    <a:pt x="1" y="1"/>
                  </a:moveTo>
                  <a:lnTo>
                    <a:pt x="1" y="1035"/>
                  </a:lnTo>
                  <a:lnTo>
                    <a:pt x="2124" y="1035"/>
                  </a:lnTo>
                  <a:cubicBezTo>
                    <a:pt x="2115" y="955"/>
                    <a:pt x="2115" y="884"/>
                    <a:pt x="2115" y="803"/>
                  </a:cubicBezTo>
                  <a:cubicBezTo>
                    <a:pt x="2115" y="518"/>
                    <a:pt x="2169" y="250"/>
                    <a:pt x="2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5"/>
            <p:cNvSpPr/>
            <p:nvPr/>
          </p:nvSpPr>
          <p:spPr>
            <a:xfrm>
              <a:off x="5904019" y="2496356"/>
              <a:ext cx="255200" cy="154623"/>
            </a:xfrm>
            <a:custGeom>
              <a:avLst/>
              <a:gdLst/>
              <a:ahLst/>
              <a:cxnLst/>
              <a:rect l="l" t="t" r="r" b="b"/>
              <a:pathLst>
                <a:path w="7388" h="4476" extrusionOk="0">
                  <a:moveTo>
                    <a:pt x="3254" y="0"/>
                  </a:moveTo>
                  <a:cubicBezTo>
                    <a:pt x="3184" y="0"/>
                    <a:pt x="3114" y="5"/>
                    <a:pt x="3043" y="15"/>
                  </a:cubicBezTo>
                  <a:cubicBezTo>
                    <a:pt x="2391" y="114"/>
                    <a:pt x="1856" y="756"/>
                    <a:pt x="1856" y="1416"/>
                  </a:cubicBezTo>
                  <a:lnTo>
                    <a:pt x="1856" y="1675"/>
                  </a:lnTo>
                  <a:lnTo>
                    <a:pt x="1526" y="1675"/>
                  </a:lnTo>
                  <a:cubicBezTo>
                    <a:pt x="830" y="1675"/>
                    <a:pt x="224" y="2183"/>
                    <a:pt x="126" y="2870"/>
                  </a:cubicBezTo>
                  <a:cubicBezTo>
                    <a:pt x="1" y="3735"/>
                    <a:pt x="670" y="4476"/>
                    <a:pt x="1508" y="4476"/>
                  </a:cubicBezTo>
                  <a:lnTo>
                    <a:pt x="6415" y="4476"/>
                  </a:lnTo>
                  <a:cubicBezTo>
                    <a:pt x="6950" y="4476"/>
                    <a:pt x="7387" y="4039"/>
                    <a:pt x="7387" y="3504"/>
                  </a:cubicBezTo>
                  <a:cubicBezTo>
                    <a:pt x="7387" y="2968"/>
                    <a:pt x="6950" y="2531"/>
                    <a:pt x="6415" y="2531"/>
                  </a:cubicBezTo>
                  <a:lnTo>
                    <a:pt x="6013" y="2531"/>
                  </a:lnTo>
                  <a:cubicBezTo>
                    <a:pt x="6192" y="2183"/>
                    <a:pt x="6129" y="1755"/>
                    <a:pt x="5844" y="1470"/>
                  </a:cubicBezTo>
                  <a:cubicBezTo>
                    <a:pt x="5665" y="1285"/>
                    <a:pt x="5430" y="1196"/>
                    <a:pt x="5196" y="1196"/>
                  </a:cubicBezTo>
                  <a:cubicBezTo>
                    <a:pt x="5010" y="1196"/>
                    <a:pt x="4824" y="1252"/>
                    <a:pt x="4666" y="1362"/>
                  </a:cubicBezTo>
                  <a:cubicBezTo>
                    <a:pt x="4642" y="610"/>
                    <a:pt x="4017" y="0"/>
                    <a:pt x="3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 name="Google Shape;626;p45"/>
          <p:cNvGrpSpPr/>
          <p:nvPr/>
        </p:nvGrpSpPr>
        <p:grpSpPr>
          <a:xfrm>
            <a:off x="7056746" y="1434342"/>
            <a:ext cx="290308" cy="287940"/>
            <a:chOff x="6390600" y="2496563"/>
            <a:chExt cx="449951" cy="446281"/>
          </a:xfrm>
        </p:grpSpPr>
        <p:sp>
          <p:nvSpPr>
            <p:cNvPr id="627" name="Google Shape;627;p45"/>
            <p:cNvSpPr/>
            <p:nvPr/>
          </p:nvSpPr>
          <p:spPr>
            <a:xfrm>
              <a:off x="6390600" y="2496563"/>
              <a:ext cx="449951" cy="301440"/>
            </a:xfrm>
            <a:custGeom>
              <a:avLst/>
              <a:gdLst/>
              <a:ahLst/>
              <a:cxnLst/>
              <a:rect l="l" t="t" r="r" b="b"/>
              <a:pathLst>
                <a:path w="13026" h="8726" extrusionOk="0">
                  <a:moveTo>
                    <a:pt x="7286" y="0"/>
                  </a:moveTo>
                  <a:cubicBezTo>
                    <a:pt x="7275" y="0"/>
                    <a:pt x="7264" y="0"/>
                    <a:pt x="7254" y="0"/>
                  </a:cubicBezTo>
                  <a:cubicBezTo>
                    <a:pt x="5925" y="27"/>
                    <a:pt x="4854" y="1116"/>
                    <a:pt x="4854" y="2445"/>
                  </a:cubicBezTo>
                  <a:lnTo>
                    <a:pt x="4854" y="2454"/>
                  </a:lnTo>
                  <a:cubicBezTo>
                    <a:pt x="4702" y="2427"/>
                    <a:pt x="4542" y="2409"/>
                    <a:pt x="4372" y="2409"/>
                  </a:cubicBezTo>
                  <a:cubicBezTo>
                    <a:pt x="2972" y="2409"/>
                    <a:pt x="1839" y="3560"/>
                    <a:pt x="1839" y="4969"/>
                  </a:cubicBezTo>
                  <a:cubicBezTo>
                    <a:pt x="1839" y="5041"/>
                    <a:pt x="1839" y="5112"/>
                    <a:pt x="1848" y="5184"/>
                  </a:cubicBezTo>
                  <a:cubicBezTo>
                    <a:pt x="813" y="5201"/>
                    <a:pt x="1" y="6102"/>
                    <a:pt x="117" y="7164"/>
                  </a:cubicBezTo>
                  <a:cubicBezTo>
                    <a:pt x="224" y="8029"/>
                    <a:pt x="1036" y="8725"/>
                    <a:pt x="1901" y="8725"/>
                  </a:cubicBezTo>
                  <a:lnTo>
                    <a:pt x="4230" y="8725"/>
                  </a:lnTo>
                  <a:lnTo>
                    <a:pt x="4230" y="6664"/>
                  </a:lnTo>
                  <a:lnTo>
                    <a:pt x="6620" y="4283"/>
                  </a:lnTo>
                  <a:lnTo>
                    <a:pt x="11830" y="4283"/>
                  </a:lnTo>
                  <a:lnTo>
                    <a:pt x="11830" y="8047"/>
                  </a:lnTo>
                  <a:lnTo>
                    <a:pt x="11955" y="7940"/>
                  </a:lnTo>
                  <a:cubicBezTo>
                    <a:pt x="12482" y="7494"/>
                    <a:pt x="12847" y="6888"/>
                    <a:pt x="12972" y="6227"/>
                  </a:cubicBezTo>
                  <a:cubicBezTo>
                    <a:pt x="13008" y="6049"/>
                    <a:pt x="13026" y="5853"/>
                    <a:pt x="13026" y="5665"/>
                  </a:cubicBezTo>
                  <a:cubicBezTo>
                    <a:pt x="13026" y="3988"/>
                    <a:pt x="11652" y="2614"/>
                    <a:pt x="9966" y="2614"/>
                  </a:cubicBezTo>
                  <a:lnTo>
                    <a:pt x="9734" y="2614"/>
                  </a:lnTo>
                  <a:lnTo>
                    <a:pt x="9734" y="2472"/>
                  </a:lnTo>
                  <a:cubicBezTo>
                    <a:pt x="9734" y="1117"/>
                    <a:pt x="8636" y="0"/>
                    <a:pt x="7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5"/>
            <p:cNvSpPr/>
            <p:nvPr/>
          </p:nvSpPr>
          <p:spPr>
            <a:xfrm>
              <a:off x="6574268" y="2681476"/>
              <a:ext cx="43489" cy="43458"/>
            </a:xfrm>
            <a:custGeom>
              <a:avLst/>
              <a:gdLst/>
              <a:ahLst/>
              <a:cxnLst/>
              <a:rect l="l" t="t" r="r" b="b"/>
              <a:pathLst>
                <a:path w="1259" h="1258" extrusionOk="0">
                  <a:moveTo>
                    <a:pt x="1259" y="0"/>
                  </a:moveTo>
                  <a:lnTo>
                    <a:pt x="1" y="1258"/>
                  </a:lnTo>
                  <a:lnTo>
                    <a:pt x="1259" y="1258"/>
                  </a:lnTo>
                  <a:lnTo>
                    <a:pt x="12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5"/>
            <p:cNvSpPr/>
            <p:nvPr/>
          </p:nvSpPr>
          <p:spPr>
            <a:xfrm>
              <a:off x="6561971" y="2669766"/>
              <a:ext cx="212022" cy="273078"/>
            </a:xfrm>
            <a:custGeom>
              <a:avLst/>
              <a:gdLst/>
              <a:ahLst/>
              <a:cxnLst/>
              <a:rect l="l" t="t" r="r" b="b"/>
              <a:pathLst>
                <a:path w="6138" h="7905" extrusionOk="0">
                  <a:moveTo>
                    <a:pt x="2373" y="0"/>
                  </a:moveTo>
                  <a:lnTo>
                    <a:pt x="2373" y="2355"/>
                  </a:lnTo>
                  <a:lnTo>
                    <a:pt x="0" y="2355"/>
                  </a:lnTo>
                  <a:lnTo>
                    <a:pt x="0" y="7904"/>
                  </a:lnTo>
                  <a:lnTo>
                    <a:pt x="6138" y="7904"/>
                  </a:lnTo>
                  <a:lnTo>
                    <a:pt x="61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 name="Google Shape;630;p45"/>
          <p:cNvGrpSpPr/>
          <p:nvPr/>
        </p:nvGrpSpPr>
        <p:grpSpPr>
          <a:xfrm>
            <a:off x="1800530" y="1434244"/>
            <a:ext cx="282939" cy="288136"/>
            <a:chOff x="6982919" y="2496563"/>
            <a:chExt cx="438529" cy="446584"/>
          </a:xfrm>
        </p:grpSpPr>
        <p:sp>
          <p:nvSpPr>
            <p:cNvPr id="631" name="Google Shape;631;p45"/>
            <p:cNvSpPr/>
            <p:nvPr/>
          </p:nvSpPr>
          <p:spPr>
            <a:xfrm>
              <a:off x="7006340" y="2682063"/>
              <a:ext cx="280140" cy="175385"/>
            </a:xfrm>
            <a:custGeom>
              <a:avLst/>
              <a:gdLst/>
              <a:ahLst/>
              <a:cxnLst/>
              <a:rect l="l" t="t" r="r" b="b"/>
              <a:pathLst>
                <a:path w="8110" h="5077" extrusionOk="0">
                  <a:moveTo>
                    <a:pt x="0" y="1"/>
                  </a:moveTo>
                  <a:lnTo>
                    <a:pt x="0" y="5077"/>
                  </a:lnTo>
                  <a:lnTo>
                    <a:pt x="8109" y="5077"/>
                  </a:lnTo>
                  <a:lnTo>
                    <a:pt x="8109" y="947"/>
                  </a:lnTo>
                  <a:cubicBezTo>
                    <a:pt x="7503" y="777"/>
                    <a:pt x="6959" y="447"/>
                    <a:pt x="6522" y="1"/>
                  </a:cubicBezTo>
                  <a:lnTo>
                    <a:pt x="4425" y="1"/>
                  </a:lnTo>
                  <a:lnTo>
                    <a:pt x="4425" y="1366"/>
                  </a:lnTo>
                  <a:cubicBezTo>
                    <a:pt x="4996" y="1535"/>
                    <a:pt x="5397" y="2088"/>
                    <a:pt x="5353" y="2722"/>
                  </a:cubicBezTo>
                  <a:cubicBezTo>
                    <a:pt x="5299" y="3364"/>
                    <a:pt x="4782" y="3882"/>
                    <a:pt x="4149" y="3926"/>
                  </a:cubicBezTo>
                  <a:cubicBezTo>
                    <a:pt x="4112" y="3929"/>
                    <a:pt x="4075" y="3931"/>
                    <a:pt x="4039" y="3931"/>
                  </a:cubicBezTo>
                  <a:cubicBezTo>
                    <a:pt x="3313" y="3931"/>
                    <a:pt x="2730" y="3346"/>
                    <a:pt x="2730" y="2624"/>
                  </a:cubicBezTo>
                  <a:cubicBezTo>
                    <a:pt x="2730" y="2026"/>
                    <a:pt x="3123" y="1526"/>
                    <a:pt x="3667" y="1366"/>
                  </a:cubicBezTo>
                  <a:lnTo>
                    <a:pt x="36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5"/>
            <p:cNvSpPr/>
            <p:nvPr/>
          </p:nvSpPr>
          <p:spPr>
            <a:xfrm>
              <a:off x="7126828" y="2753569"/>
              <a:ext cx="38549" cy="38241"/>
            </a:xfrm>
            <a:custGeom>
              <a:avLst/>
              <a:gdLst/>
              <a:ahLst/>
              <a:cxnLst/>
              <a:rect l="l" t="t" r="r" b="b"/>
              <a:pathLst>
                <a:path w="1116" h="1107" extrusionOk="0">
                  <a:moveTo>
                    <a:pt x="553" y="1"/>
                  </a:moveTo>
                  <a:cubicBezTo>
                    <a:pt x="250" y="1"/>
                    <a:pt x="0" y="250"/>
                    <a:pt x="0" y="554"/>
                  </a:cubicBezTo>
                  <a:cubicBezTo>
                    <a:pt x="0" y="857"/>
                    <a:pt x="250" y="1107"/>
                    <a:pt x="553" y="1107"/>
                  </a:cubicBezTo>
                  <a:cubicBezTo>
                    <a:pt x="866" y="1107"/>
                    <a:pt x="1115" y="857"/>
                    <a:pt x="1115" y="554"/>
                  </a:cubicBezTo>
                  <a:cubicBezTo>
                    <a:pt x="1115" y="250"/>
                    <a:pt x="866" y="1"/>
                    <a:pt x="5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5"/>
            <p:cNvSpPr/>
            <p:nvPr/>
          </p:nvSpPr>
          <p:spPr>
            <a:xfrm>
              <a:off x="7132977" y="2581921"/>
              <a:ext cx="62902" cy="100181"/>
            </a:xfrm>
            <a:custGeom>
              <a:avLst/>
              <a:gdLst/>
              <a:ahLst/>
              <a:cxnLst/>
              <a:rect l="l" t="t" r="r" b="b"/>
              <a:pathLst>
                <a:path w="1821" h="2900" extrusionOk="0">
                  <a:moveTo>
                    <a:pt x="1" y="1"/>
                  </a:moveTo>
                  <a:lnTo>
                    <a:pt x="1" y="2900"/>
                  </a:lnTo>
                  <a:lnTo>
                    <a:pt x="759" y="2900"/>
                  </a:lnTo>
                  <a:lnTo>
                    <a:pt x="759" y="759"/>
                  </a:lnTo>
                  <a:lnTo>
                    <a:pt x="1821" y="759"/>
                  </a:lnTo>
                  <a:cubicBezTo>
                    <a:pt x="1812" y="625"/>
                    <a:pt x="1803" y="491"/>
                    <a:pt x="1803" y="357"/>
                  </a:cubicBezTo>
                  <a:cubicBezTo>
                    <a:pt x="1803" y="233"/>
                    <a:pt x="1803" y="117"/>
                    <a:pt x="18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5"/>
            <p:cNvSpPr/>
            <p:nvPr/>
          </p:nvSpPr>
          <p:spPr>
            <a:xfrm>
              <a:off x="6982919" y="2882693"/>
              <a:ext cx="324527" cy="60454"/>
            </a:xfrm>
            <a:custGeom>
              <a:avLst/>
              <a:gdLst/>
              <a:ahLst/>
              <a:cxnLst/>
              <a:rect l="l" t="t" r="r" b="b"/>
              <a:pathLst>
                <a:path w="9395" h="1750" extrusionOk="0">
                  <a:moveTo>
                    <a:pt x="0" y="1"/>
                  </a:moveTo>
                  <a:lnTo>
                    <a:pt x="0" y="402"/>
                  </a:lnTo>
                  <a:cubicBezTo>
                    <a:pt x="0" y="1142"/>
                    <a:pt x="598" y="1749"/>
                    <a:pt x="1347" y="1749"/>
                  </a:cubicBezTo>
                  <a:lnTo>
                    <a:pt x="8047" y="1749"/>
                  </a:lnTo>
                  <a:cubicBezTo>
                    <a:pt x="8787" y="1749"/>
                    <a:pt x="9394" y="1142"/>
                    <a:pt x="9394" y="402"/>
                  </a:cubicBezTo>
                  <a:lnTo>
                    <a:pt x="93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5"/>
            <p:cNvSpPr/>
            <p:nvPr/>
          </p:nvSpPr>
          <p:spPr>
            <a:xfrm>
              <a:off x="7302171" y="2503645"/>
              <a:ext cx="37306" cy="41661"/>
            </a:xfrm>
            <a:custGeom>
              <a:avLst/>
              <a:gdLst/>
              <a:ahLst/>
              <a:cxnLst/>
              <a:rect l="l" t="t" r="r" b="b"/>
              <a:pathLst>
                <a:path w="1080" h="1206" extrusionOk="0">
                  <a:moveTo>
                    <a:pt x="545" y="1"/>
                  </a:moveTo>
                  <a:cubicBezTo>
                    <a:pt x="313" y="349"/>
                    <a:pt x="125" y="759"/>
                    <a:pt x="0" y="1205"/>
                  </a:cubicBezTo>
                  <a:lnTo>
                    <a:pt x="1080" y="1205"/>
                  </a:lnTo>
                  <a:cubicBezTo>
                    <a:pt x="964" y="759"/>
                    <a:pt x="777" y="349"/>
                    <a:pt x="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5"/>
            <p:cNvSpPr/>
            <p:nvPr/>
          </p:nvSpPr>
          <p:spPr>
            <a:xfrm>
              <a:off x="7347458" y="2496563"/>
              <a:ext cx="61382" cy="48743"/>
            </a:xfrm>
            <a:custGeom>
              <a:avLst/>
              <a:gdLst/>
              <a:ahLst/>
              <a:cxnLst/>
              <a:rect l="l" t="t" r="r" b="b"/>
              <a:pathLst>
                <a:path w="1777" h="1411" extrusionOk="0">
                  <a:moveTo>
                    <a:pt x="1" y="0"/>
                  </a:moveTo>
                  <a:cubicBezTo>
                    <a:pt x="251" y="411"/>
                    <a:pt x="429" y="902"/>
                    <a:pt x="554" y="1410"/>
                  </a:cubicBezTo>
                  <a:lnTo>
                    <a:pt x="1776" y="1410"/>
                  </a:lnTo>
                  <a:cubicBezTo>
                    <a:pt x="1401" y="732"/>
                    <a:pt x="768" y="206"/>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5"/>
            <p:cNvSpPr/>
            <p:nvPr/>
          </p:nvSpPr>
          <p:spPr>
            <a:xfrm>
              <a:off x="7347458" y="2641094"/>
              <a:ext cx="61969" cy="49641"/>
            </a:xfrm>
            <a:custGeom>
              <a:avLst/>
              <a:gdLst/>
              <a:ahLst/>
              <a:cxnLst/>
              <a:rect l="l" t="t" r="r" b="b"/>
              <a:pathLst>
                <a:path w="1794" h="1437" extrusionOk="0">
                  <a:moveTo>
                    <a:pt x="563" y="0"/>
                  </a:moveTo>
                  <a:cubicBezTo>
                    <a:pt x="438" y="527"/>
                    <a:pt x="251" y="1017"/>
                    <a:pt x="1" y="1437"/>
                  </a:cubicBezTo>
                  <a:cubicBezTo>
                    <a:pt x="777" y="1223"/>
                    <a:pt x="1428" y="696"/>
                    <a:pt x="1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5"/>
            <p:cNvSpPr/>
            <p:nvPr/>
          </p:nvSpPr>
          <p:spPr>
            <a:xfrm>
              <a:off x="7220510" y="2571454"/>
              <a:ext cx="50570" cy="43492"/>
            </a:xfrm>
            <a:custGeom>
              <a:avLst/>
              <a:gdLst/>
              <a:ahLst/>
              <a:cxnLst/>
              <a:rect l="l" t="t" r="r" b="b"/>
              <a:pathLst>
                <a:path w="1464" h="1259" extrusionOk="0">
                  <a:moveTo>
                    <a:pt x="72" y="0"/>
                  </a:moveTo>
                  <a:cubicBezTo>
                    <a:pt x="27" y="205"/>
                    <a:pt x="0" y="429"/>
                    <a:pt x="0" y="652"/>
                  </a:cubicBezTo>
                  <a:cubicBezTo>
                    <a:pt x="0" y="857"/>
                    <a:pt x="27" y="1062"/>
                    <a:pt x="63" y="1258"/>
                  </a:cubicBezTo>
                  <a:lnTo>
                    <a:pt x="1454" y="1258"/>
                  </a:lnTo>
                  <a:cubicBezTo>
                    <a:pt x="1437" y="1062"/>
                    <a:pt x="1428" y="857"/>
                    <a:pt x="1428" y="652"/>
                  </a:cubicBezTo>
                  <a:cubicBezTo>
                    <a:pt x="1428" y="429"/>
                    <a:pt x="1437" y="214"/>
                    <a:pt x="1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5"/>
            <p:cNvSpPr/>
            <p:nvPr/>
          </p:nvSpPr>
          <p:spPr>
            <a:xfrm>
              <a:off x="7233153" y="2496563"/>
              <a:ext cx="61037" cy="48743"/>
            </a:xfrm>
            <a:custGeom>
              <a:avLst/>
              <a:gdLst/>
              <a:ahLst/>
              <a:cxnLst/>
              <a:rect l="l" t="t" r="r" b="b"/>
              <a:pathLst>
                <a:path w="1767" h="1411" extrusionOk="0">
                  <a:moveTo>
                    <a:pt x="1766" y="0"/>
                  </a:moveTo>
                  <a:lnTo>
                    <a:pt x="1766" y="0"/>
                  </a:lnTo>
                  <a:cubicBezTo>
                    <a:pt x="1008" y="206"/>
                    <a:pt x="375" y="732"/>
                    <a:pt x="0" y="1410"/>
                  </a:cubicBezTo>
                  <a:lnTo>
                    <a:pt x="1222" y="1410"/>
                  </a:lnTo>
                  <a:cubicBezTo>
                    <a:pt x="1338" y="902"/>
                    <a:pt x="1526" y="411"/>
                    <a:pt x="17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5"/>
            <p:cNvSpPr/>
            <p:nvPr/>
          </p:nvSpPr>
          <p:spPr>
            <a:xfrm>
              <a:off x="7232220" y="2641094"/>
              <a:ext cx="61969" cy="49641"/>
            </a:xfrm>
            <a:custGeom>
              <a:avLst/>
              <a:gdLst/>
              <a:ahLst/>
              <a:cxnLst/>
              <a:rect l="l" t="t" r="r" b="b"/>
              <a:pathLst>
                <a:path w="1794" h="1437" extrusionOk="0">
                  <a:moveTo>
                    <a:pt x="0" y="0"/>
                  </a:moveTo>
                  <a:cubicBezTo>
                    <a:pt x="375" y="696"/>
                    <a:pt x="1026" y="1223"/>
                    <a:pt x="1793" y="1437"/>
                  </a:cubicBezTo>
                  <a:cubicBezTo>
                    <a:pt x="1553" y="1017"/>
                    <a:pt x="1356" y="527"/>
                    <a:pt x="12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5"/>
            <p:cNvSpPr/>
            <p:nvPr/>
          </p:nvSpPr>
          <p:spPr>
            <a:xfrm>
              <a:off x="7370878" y="2571454"/>
              <a:ext cx="50570" cy="43492"/>
            </a:xfrm>
            <a:custGeom>
              <a:avLst/>
              <a:gdLst/>
              <a:ahLst/>
              <a:cxnLst/>
              <a:rect l="l" t="t" r="r" b="b"/>
              <a:pathLst>
                <a:path w="1464" h="1259" extrusionOk="0">
                  <a:moveTo>
                    <a:pt x="1" y="0"/>
                  </a:moveTo>
                  <a:cubicBezTo>
                    <a:pt x="28" y="214"/>
                    <a:pt x="37" y="429"/>
                    <a:pt x="37" y="652"/>
                  </a:cubicBezTo>
                  <a:cubicBezTo>
                    <a:pt x="37" y="857"/>
                    <a:pt x="28" y="1062"/>
                    <a:pt x="1" y="1258"/>
                  </a:cubicBezTo>
                  <a:lnTo>
                    <a:pt x="1401" y="1258"/>
                  </a:lnTo>
                  <a:cubicBezTo>
                    <a:pt x="1437" y="1062"/>
                    <a:pt x="1464" y="857"/>
                    <a:pt x="1464" y="652"/>
                  </a:cubicBezTo>
                  <a:cubicBezTo>
                    <a:pt x="1464" y="429"/>
                    <a:pt x="1437" y="205"/>
                    <a:pt x="1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5"/>
            <p:cNvSpPr/>
            <p:nvPr/>
          </p:nvSpPr>
          <p:spPr>
            <a:xfrm>
              <a:off x="7296022" y="2571454"/>
              <a:ext cx="49948" cy="43492"/>
            </a:xfrm>
            <a:custGeom>
              <a:avLst/>
              <a:gdLst/>
              <a:ahLst/>
              <a:cxnLst/>
              <a:rect l="l" t="t" r="r" b="b"/>
              <a:pathLst>
                <a:path w="1446" h="1259" extrusionOk="0">
                  <a:moveTo>
                    <a:pt x="36" y="0"/>
                  </a:moveTo>
                  <a:cubicBezTo>
                    <a:pt x="9" y="214"/>
                    <a:pt x="0" y="429"/>
                    <a:pt x="0" y="652"/>
                  </a:cubicBezTo>
                  <a:cubicBezTo>
                    <a:pt x="0" y="857"/>
                    <a:pt x="9" y="1062"/>
                    <a:pt x="36" y="1258"/>
                  </a:cubicBezTo>
                  <a:lnTo>
                    <a:pt x="1410" y="1258"/>
                  </a:lnTo>
                  <a:cubicBezTo>
                    <a:pt x="1436" y="1062"/>
                    <a:pt x="1445" y="857"/>
                    <a:pt x="1445" y="652"/>
                  </a:cubicBezTo>
                  <a:cubicBezTo>
                    <a:pt x="1445" y="429"/>
                    <a:pt x="1427" y="214"/>
                    <a:pt x="1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5"/>
            <p:cNvSpPr/>
            <p:nvPr/>
          </p:nvSpPr>
          <p:spPr>
            <a:xfrm>
              <a:off x="7301860" y="2641094"/>
              <a:ext cx="38239" cy="42870"/>
            </a:xfrm>
            <a:custGeom>
              <a:avLst/>
              <a:gdLst/>
              <a:ahLst/>
              <a:cxnLst/>
              <a:rect l="l" t="t" r="r" b="b"/>
              <a:pathLst>
                <a:path w="1107" h="1241" extrusionOk="0">
                  <a:moveTo>
                    <a:pt x="1" y="0"/>
                  </a:moveTo>
                  <a:cubicBezTo>
                    <a:pt x="125" y="464"/>
                    <a:pt x="313" y="884"/>
                    <a:pt x="554" y="1240"/>
                  </a:cubicBezTo>
                  <a:cubicBezTo>
                    <a:pt x="794" y="884"/>
                    <a:pt x="982" y="464"/>
                    <a:pt x="1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44" name="Google Shape;644;p45"/>
          <p:cNvCxnSpPr>
            <a:stCxn id="582" idx="1"/>
            <a:endCxn id="590" idx="1"/>
          </p:cNvCxnSpPr>
          <p:nvPr/>
        </p:nvCxnSpPr>
        <p:spPr>
          <a:xfrm rot="10800000" flipH="1">
            <a:off x="1069450" y="1578312"/>
            <a:ext cx="630300" cy="583938"/>
          </a:xfrm>
          <a:prstGeom prst="bentConnector3">
            <a:avLst>
              <a:gd name="adj1" fmla="val -36268"/>
            </a:avLst>
          </a:prstGeom>
          <a:noFill/>
          <a:ln w="9525" cap="flat" cmpd="sng">
            <a:solidFill>
              <a:schemeClr val="lt1"/>
            </a:solidFill>
            <a:prstDash val="solid"/>
            <a:round/>
            <a:headEnd type="none" w="med" len="med"/>
            <a:tailEnd type="none" w="med" len="med"/>
          </a:ln>
        </p:spPr>
      </p:cxnSp>
      <p:cxnSp>
        <p:nvCxnSpPr>
          <p:cNvPr id="645" name="Google Shape;645;p45"/>
          <p:cNvCxnSpPr>
            <a:stCxn id="582" idx="3"/>
            <a:endCxn id="590" idx="3"/>
          </p:cNvCxnSpPr>
          <p:nvPr/>
        </p:nvCxnSpPr>
        <p:spPr>
          <a:xfrm flipH="1" flipV="1">
            <a:off x="2184250" y="1578312"/>
            <a:ext cx="630300" cy="583938"/>
          </a:xfrm>
          <a:prstGeom prst="bentConnector3">
            <a:avLst>
              <a:gd name="adj1" fmla="val -36268"/>
            </a:avLst>
          </a:prstGeom>
          <a:noFill/>
          <a:ln w="9525" cap="flat" cmpd="sng">
            <a:solidFill>
              <a:schemeClr val="lt1"/>
            </a:solidFill>
            <a:prstDash val="solid"/>
            <a:round/>
            <a:headEnd type="none" w="med" len="med"/>
            <a:tailEnd type="none" w="med" len="med"/>
          </a:ln>
        </p:spPr>
      </p:cxnSp>
      <p:cxnSp>
        <p:nvCxnSpPr>
          <p:cNvPr id="646" name="Google Shape;646;p45"/>
          <p:cNvCxnSpPr>
            <a:stCxn id="591" idx="1"/>
            <a:endCxn id="584" idx="1"/>
          </p:cNvCxnSpPr>
          <p:nvPr/>
        </p:nvCxnSpPr>
        <p:spPr>
          <a:xfrm rot="10800000" flipV="1">
            <a:off x="3699402" y="1578312"/>
            <a:ext cx="630298" cy="583938"/>
          </a:xfrm>
          <a:prstGeom prst="bentConnector3">
            <a:avLst>
              <a:gd name="adj1" fmla="val 136269"/>
            </a:avLst>
          </a:prstGeom>
          <a:noFill/>
          <a:ln w="9525" cap="flat" cmpd="sng">
            <a:solidFill>
              <a:schemeClr val="lt1"/>
            </a:solidFill>
            <a:prstDash val="solid"/>
            <a:round/>
            <a:headEnd type="none" w="med" len="med"/>
            <a:tailEnd type="none" w="med" len="med"/>
          </a:ln>
        </p:spPr>
      </p:cxnSp>
      <p:cxnSp>
        <p:nvCxnSpPr>
          <p:cNvPr id="647" name="Google Shape;647;p45"/>
          <p:cNvCxnSpPr>
            <a:stCxn id="592" idx="3"/>
            <a:endCxn id="580" idx="3"/>
          </p:cNvCxnSpPr>
          <p:nvPr/>
        </p:nvCxnSpPr>
        <p:spPr>
          <a:xfrm>
            <a:off x="7444150" y="1578312"/>
            <a:ext cx="630300" cy="583938"/>
          </a:xfrm>
          <a:prstGeom prst="bentConnector3">
            <a:avLst>
              <a:gd name="adj1" fmla="val 136268"/>
            </a:avLst>
          </a:prstGeom>
          <a:noFill/>
          <a:ln w="9525" cap="flat" cmpd="sng">
            <a:solidFill>
              <a:schemeClr val="lt1"/>
            </a:solidFill>
            <a:prstDash val="solid"/>
            <a:round/>
            <a:headEnd type="none" w="med" len="med"/>
            <a:tailEnd type="none" w="med" len="med"/>
          </a:ln>
        </p:spPr>
      </p:cxnSp>
      <p:cxnSp>
        <p:nvCxnSpPr>
          <p:cNvPr id="648" name="Google Shape;648;p45"/>
          <p:cNvCxnSpPr>
            <a:stCxn id="592" idx="1"/>
            <a:endCxn id="580" idx="1"/>
          </p:cNvCxnSpPr>
          <p:nvPr/>
        </p:nvCxnSpPr>
        <p:spPr>
          <a:xfrm rot="10800000" flipV="1">
            <a:off x="6329350" y="1578312"/>
            <a:ext cx="630300" cy="583938"/>
          </a:xfrm>
          <a:prstGeom prst="bentConnector3">
            <a:avLst>
              <a:gd name="adj1" fmla="val 136268"/>
            </a:avLst>
          </a:prstGeom>
          <a:noFill/>
          <a:ln w="9525" cap="flat" cmpd="sng">
            <a:solidFill>
              <a:schemeClr val="lt1"/>
            </a:solidFill>
            <a:prstDash val="solid"/>
            <a:round/>
            <a:headEnd type="none" w="med" len="med"/>
            <a:tailEnd type="none" w="med" len="med"/>
          </a:ln>
        </p:spPr>
      </p:cxnSp>
      <p:cxnSp>
        <p:nvCxnSpPr>
          <p:cNvPr id="649" name="Google Shape;649;p45"/>
          <p:cNvCxnSpPr>
            <a:stCxn id="591" idx="3"/>
            <a:endCxn id="584" idx="3"/>
          </p:cNvCxnSpPr>
          <p:nvPr/>
        </p:nvCxnSpPr>
        <p:spPr>
          <a:xfrm>
            <a:off x="4814200" y="1578312"/>
            <a:ext cx="630302" cy="583938"/>
          </a:xfrm>
          <a:prstGeom prst="bentConnector3">
            <a:avLst>
              <a:gd name="adj1" fmla="val 136268"/>
            </a:avLst>
          </a:prstGeom>
          <a:noFill/>
          <a:ln w="9525" cap="flat" cmpd="sng">
            <a:solidFill>
              <a:schemeClr val="lt1"/>
            </a:solidFill>
            <a:prstDash val="solid"/>
            <a:round/>
            <a:headEnd type="none" w="med" len="med"/>
            <a:tailEnd type="none" w="med" len="med"/>
          </a:ln>
        </p:spPr>
      </p:cxnSp>
      <p:cxnSp>
        <p:nvCxnSpPr>
          <p:cNvPr id="650" name="Google Shape;650;p45"/>
          <p:cNvCxnSpPr>
            <a:stCxn id="586" idx="3"/>
            <a:endCxn id="593" idx="3"/>
          </p:cNvCxnSpPr>
          <p:nvPr/>
        </p:nvCxnSpPr>
        <p:spPr>
          <a:xfrm flipH="1" flipV="1">
            <a:off x="3154303" y="3351289"/>
            <a:ext cx="630300" cy="616867"/>
          </a:xfrm>
          <a:prstGeom prst="bentConnector3">
            <a:avLst>
              <a:gd name="adj1" fmla="val -36268"/>
            </a:avLst>
          </a:prstGeom>
          <a:noFill/>
          <a:ln w="9525" cap="flat" cmpd="sng">
            <a:solidFill>
              <a:schemeClr val="lt1"/>
            </a:solidFill>
            <a:prstDash val="solid"/>
            <a:round/>
            <a:headEnd type="none" w="med" len="med"/>
            <a:tailEnd type="none" w="med" len="med"/>
          </a:ln>
        </p:spPr>
      </p:cxnSp>
      <p:cxnSp>
        <p:nvCxnSpPr>
          <p:cNvPr id="651" name="Google Shape;651;p45"/>
          <p:cNvCxnSpPr>
            <a:stCxn id="586" idx="1"/>
            <a:endCxn id="593" idx="1"/>
          </p:cNvCxnSpPr>
          <p:nvPr/>
        </p:nvCxnSpPr>
        <p:spPr>
          <a:xfrm rot="10800000" flipH="1">
            <a:off x="2039503" y="3351290"/>
            <a:ext cx="630300" cy="616867"/>
          </a:xfrm>
          <a:prstGeom prst="bentConnector3">
            <a:avLst>
              <a:gd name="adj1" fmla="val -36268"/>
            </a:avLst>
          </a:prstGeom>
          <a:noFill/>
          <a:ln w="9525" cap="flat" cmpd="sng">
            <a:solidFill>
              <a:schemeClr val="lt1"/>
            </a:solidFill>
            <a:prstDash val="solid"/>
            <a:round/>
            <a:headEnd type="none" w="med" len="med"/>
            <a:tailEnd type="none" w="med" len="med"/>
          </a:ln>
        </p:spPr>
      </p:cxnSp>
      <p:cxnSp>
        <p:nvCxnSpPr>
          <p:cNvPr id="652" name="Google Shape;652;p45"/>
          <p:cNvCxnSpPr>
            <a:stCxn id="594" idx="1"/>
            <a:endCxn id="588" idx="1"/>
          </p:cNvCxnSpPr>
          <p:nvPr/>
        </p:nvCxnSpPr>
        <p:spPr>
          <a:xfrm rot="10800000" flipV="1">
            <a:off x="4669453" y="3351288"/>
            <a:ext cx="630300" cy="583915"/>
          </a:xfrm>
          <a:prstGeom prst="bentConnector3">
            <a:avLst>
              <a:gd name="adj1" fmla="val 136268"/>
            </a:avLst>
          </a:prstGeom>
          <a:noFill/>
          <a:ln w="9525" cap="flat" cmpd="sng">
            <a:solidFill>
              <a:schemeClr val="lt1"/>
            </a:solidFill>
            <a:prstDash val="solid"/>
            <a:round/>
            <a:headEnd type="none" w="med" len="med"/>
            <a:tailEnd type="none" w="med" len="med"/>
          </a:ln>
        </p:spPr>
      </p:cxnSp>
      <p:cxnSp>
        <p:nvCxnSpPr>
          <p:cNvPr id="653" name="Google Shape;653;p45"/>
          <p:cNvCxnSpPr>
            <a:stCxn id="594" idx="3"/>
            <a:endCxn id="588" idx="3"/>
          </p:cNvCxnSpPr>
          <p:nvPr/>
        </p:nvCxnSpPr>
        <p:spPr>
          <a:xfrm>
            <a:off x="5784253" y="3351289"/>
            <a:ext cx="630300" cy="583915"/>
          </a:xfrm>
          <a:prstGeom prst="bentConnector3">
            <a:avLst>
              <a:gd name="adj1" fmla="val 136268"/>
            </a:avLst>
          </a:prstGeom>
          <a:noFill/>
          <a:ln w="9525" cap="flat" cmpd="sng">
            <a:solidFill>
              <a:schemeClr val="lt1"/>
            </a:solidFill>
            <a:prstDash val="solid"/>
            <a:round/>
            <a:headEnd type="none" w="med" len="med"/>
            <a:tailEnd type="none" w="med" len="med"/>
          </a:ln>
        </p:spPr>
      </p:cxnSp>
      <p:grpSp>
        <p:nvGrpSpPr>
          <p:cNvPr id="656" name="Google Shape;656;p45"/>
          <p:cNvGrpSpPr/>
          <p:nvPr/>
        </p:nvGrpSpPr>
        <p:grpSpPr>
          <a:xfrm>
            <a:off x="405288" y="860175"/>
            <a:ext cx="171000" cy="3574050"/>
            <a:chOff x="5816800" y="2392275"/>
            <a:chExt cx="171000" cy="3574050"/>
          </a:xfrm>
        </p:grpSpPr>
        <p:sp>
          <p:nvSpPr>
            <p:cNvPr id="657" name="Google Shape;657;p45"/>
            <p:cNvSpPr/>
            <p:nvPr/>
          </p:nvSpPr>
          <p:spPr>
            <a:xfrm>
              <a:off x="5816800" y="5896425"/>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8" name="Google Shape;658;p45"/>
            <p:cNvCxnSpPr>
              <a:stCxn id="657" idx="2"/>
              <a:endCxn id="576" idx="1"/>
            </p:cNvCxnSpPr>
            <p:nvPr/>
          </p:nvCxnSpPr>
          <p:spPr>
            <a:xfrm rot="10800000" flipH="1">
              <a:off x="5816800" y="2392275"/>
              <a:ext cx="171000" cy="3539100"/>
            </a:xfrm>
            <a:prstGeom prst="bentConnector3">
              <a:avLst>
                <a:gd name="adj1" fmla="val -139254"/>
              </a:avLst>
            </a:prstGeom>
            <a:noFill/>
            <a:ln w="9525" cap="flat" cmpd="sng">
              <a:solidFill>
                <a:schemeClr val="lt1"/>
              </a:solidFill>
              <a:prstDash val="solid"/>
              <a:round/>
              <a:headEnd type="none" w="med" len="med"/>
              <a:tailEnd type="none" w="med" len="med"/>
            </a:ln>
          </p:spPr>
        </p:cxnSp>
      </p:grpSp>
      <p:grpSp>
        <p:nvGrpSpPr>
          <p:cNvPr id="659" name="Google Shape;659;p45"/>
          <p:cNvGrpSpPr/>
          <p:nvPr/>
        </p:nvGrpSpPr>
        <p:grpSpPr>
          <a:xfrm flipH="1">
            <a:off x="8567798" y="860175"/>
            <a:ext cx="171000" cy="3574050"/>
            <a:chOff x="5816800" y="2392275"/>
            <a:chExt cx="171000" cy="3574050"/>
          </a:xfrm>
        </p:grpSpPr>
        <p:sp>
          <p:nvSpPr>
            <p:cNvPr id="660" name="Google Shape;660;p45"/>
            <p:cNvSpPr/>
            <p:nvPr/>
          </p:nvSpPr>
          <p:spPr>
            <a:xfrm>
              <a:off x="5816800" y="5896425"/>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1" name="Google Shape;661;p45"/>
            <p:cNvCxnSpPr>
              <a:stCxn id="660" idx="2"/>
              <a:endCxn id="576" idx="3"/>
            </p:cNvCxnSpPr>
            <p:nvPr/>
          </p:nvCxnSpPr>
          <p:spPr>
            <a:xfrm rot="10800000" flipH="1">
              <a:off x="5816800" y="2392275"/>
              <a:ext cx="171000" cy="3539100"/>
            </a:xfrm>
            <a:prstGeom prst="bentConnector3">
              <a:avLst>
                <a:gd name="adj1" fmla="val -139254"/>
              </a:avLst>
            </a:prstGeom>
            <a:noFill/>
            <a:ln w="9525" cap="flat" cmpd="sng">
              <a:solidFill>
                <a:schemeClr val="lt1"/>
              </a:solidFill>
              <a:prstDash val="solid"/>
              <a:round/>
              <a:headEnd type="none" w="med" len="med"/>
              <a:tailEnd type="none" w="med" len="med"/>
            </a:ln>
          </p:spPr>
        </p:cxnSp>
      </p:grpSp>
      <p:sp>
        <p:nvSpPr>
          <p:cNvPr id="662" name="Google Shape;662;p45"/>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rPr>
              <a:t>Operaciones de las BD Clave - Valor</a:t>
            </a:r>
            <a:endParaRPr dirty="0">
              <a:solidFill>
                <a:schemeClr val="dk1"/>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74" name="Google Shape;574;p45"/>
          <p:cNvSpPr/>
          <p:nvPr/>
        </p:nvSpPr>
        <p:spPr>
          <a:xfrm>
            <a:off x="3699400" y="1335900"/>
            <a:ext cx="1745100" cy="12789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5"/>
          <p:cNvSpPr/>
          <p:nvPr/>
        </p:nvSpPr>
        <p:spPr>
          <a:xfrm>
            <a:off x="6329350" y="1335900"/>
            <a:ext cx="1745100" cy="12789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5"/>
          <p:cNvSpPr/>
          <p:nvPr/>
        </p:nvSpPr>
        <p:spPr>
          <a:xfrm>
            <a:off x="576350" y="617847"/>
            <a:ext cx="7991400" cy="4848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45"/>
          <p:cNvSpPr/>
          <p:nvPr/>
        </p:nvSpPr>
        <p:spPr>
          <a:xfrm>
            <a:off x="1069450" y="1335900"/>
            <a:ext cx="1745100" cy="12789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5"/>
          <p:cNvSpPr txBox="1">
            <a:spLocks noGrp="1"/>
          </p:cNvSpPr>
          <p:nvPr>
            <p:ph type="title" idx="9"/>
          </p:nvPr>
        </p:nvSpPr>
        <p:spPr>
          <a:xfrm>
            <a:off x="6329350" y="1929150"/>
            <a:ext cx="1745100" cy="62627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MX" sz="1800" dirty="0"/>
              <a:t>Hashes </a:t>
            </a:r>
            <a:r>
              <a:rPr lang="es-MX" sz="800" dirty="0"/>
              <a:t>(HSET/HGET/HDEL/HGETALL)</a:t>
            </a:r>
            <a:endParaRPr sz="1800" dirty="0"/>
          </a:p>
        </p:txBody>
      </p:sp>
      <p:sp>
        <p:nvSpPr>
          <p:cNvPr id="582" name="Google Shape;582;p45"/>
          <p:cNvSpPr txBox="1">
            <a:spLocks noGrp="1"/>
          </p:cNvSpPr>
          <p:nvPr>
            <p:ph type="title" idx="2"/>
          </p:nvPr>
        </p:nvSpPr>
        <p:spPr>
          <a:xfrm>
            <a:off x="1069450" y="1929149"/>
            <a:ext cx="1745100" cy="68457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MX" sz="1800" dirty="0"/>
              <a:t>Listas </a:t>
            </a:r>
            <a:r>
              <a:rPr lang="es-MX" sz="800" dirty="0"/>
              <a:t>(LPUSH/RPUSH/LPOP/RPOP)</a:t>
            </a:r>
            <a:endParaRPr sz="1800" dirty="0"/>
          </a:p>
        </p:txBody>
      </p:sp>
      <p:sp>
        <p:nvSpPr>
          <p:cNvPr id="584" name="Google Shape;584;p45"/>
          <p:cNvSpPr txBox="1">
            <a:spLocks noGrp="1"/>
          </p:cNvSpPr>
          <p:nvPr>
            <p:ph type="title" idx="3"/>
          </p:nvPr>
        </p:nvSpPr>
        <p:spPr>
          <a:xfrm>
            <a:off x="3699402" y="1929150"/>
            <a:ext cx="1745100" cy="693202"/>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MX" sz="1800" dirty="0"/>
              <a:t>Conjuntos </a:t>
            </a:r>
            <a:r>
              <a:rPr lang="es-MX" sz="900" dirty="0"/>
              <a:t>(SADD/SREM/SMEMBERS)</a:t>
            </a:r>
            <a:endParaRPr sz="1800" dirty="0"/>
          </a:p>
        </p:txBody>
      </p:sp>
      <p:sp>
        <p:nvSpPr>
          <p:cNvPr id="590" name="Google Shape;590;p45"/>
          <p:cNvSpPr/>
          <p:nvPr/>
        </p:nvSpPr>
        <p:spPr>
          <a:xfrm>
            <a:off x="1699750" y="1335912"/>
            <a:ext cx="484500" cy="4848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5"/>
          <p:cNvSpPr/>
          <p:nvPr/>
        </p:nvSpPr>
        <p:spPr>
          <a:xfrm>
            <a:off x="4329700" y="1335912"/>
            <a:ext cx="484500" cy="4848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5"/>
          <p:cNvSpPr/>
          <p:nvPr/>
        </p:nvSpPr>
        <p:spPr>
          <a:xfrm>
            <a:off x="6959650" y="1335912"/>
            <a:ext cx="484500" cy="4848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6" name="Google Shape;596;p45"/>
          <p:cNvGrpSpPr/>
          <p:nvPr/>
        </p:nvGrpSpPr>
        <p:grpSpPr>
          <a:xfrm>
            <a:off x="7057747" y="3217518"/>
            <a:ext cx="288308" cy="288136"/>
            <a:chOff x="4055349" y="2496563"/>
            <a:chExt cx="446851" cy="446584"/>
          </a:xfrm>
        </p:grpSpPr>
        <p:sp>
          <p:nvSpPr>
            <p:cNvPr id="597" name="Google Shape;597;p45"/>
            <p:cNvSpPr/>
            <p:nvPr/>
          </p:nvSpPr>
          <p:spPr>
            <a:xfrm>
              <a:off x="4265512" y="2810566"/>
              <a:ext cx="26218" cy="34580"/>
            </a:xfrm>
            <a:custGeom>
              <a:avLst/>
              <a:gdLst/>
              <a:ahLst/>
              <a:cxnLst/>
              <a:rect l="l" t="t" r="r" b="b"/>
              <a:pathLst>
                <a:path w="759" h="1001" extrusionOk="0">
                  <a:moveTo>
                    <a:pt x="0" y="1"/>
                  </a:moveTo>
                  <a:lnTo>
                    <a:pt x="0" y="1000"/>
                  </a:lnTo>
                  <a:cubicBezTo>
                    <a:pt x="125" y="973"/>
                    <a:pt x="250" y="956"/>
                    <a:pt x="384" y="956"/>
                  </a:cubicBezTo>
                  <a:cubicBezTo>
                    <a:pt x="509" y="956"/>
                    <a:pt x="643" y="973"/>
                    <a:pt x="759" y="1000"/>
                  </a:cubicBezTo>
                  <a:lnTo>
                    <a:pt x="7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5"/>
            <p:cNvSpPr/>
            <p:nvPr/>
          </p:nvSpPr>
          <p:spPr>
            <a:xfrm>
              <a:off x="4055349" y="2892538"/>
              <a:ext cx="162730" cy="26254"/>
            </a:xfrm>
            <a:custGeom>
              <a:avLst/>
              <a:gdLst/>
              <a:ahLst/>
              <a:cxnLst/>
              <a:rect l="l" t="t" r="r" b="b"/>
              <a:pathLst>
                <a:path w="4711" h="760" extrusionOk="0">
                  <a:moveTo>
                    <a:pt x="0" y="1"/>
                  </a:moveTo>
                  <a:lnTo>
                    <a:pt x="0" y="759"/>
                  </a:lnTo>
                  <a:lnTo>
                    <a:pt x="4711" y="759"/>
                  </a:lnTo>
                  <a:cubicBezTo>
                    <a:pt x="4684" y="634"/>
                    <a:pt x="4666" y="509"/>
                    <a:pt x="4666" y="385"/>
                  </a:cubicBezTo>
                  <a:cubicBezTo>
                    <a:pt x="4666" y="251"/>
                    <a:pt x="4684" y="126"/>
                    <a:pt x="47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5"/>
            <p:cNvSpPr/>
            <p:nvPr/>
          </p:nvSpPr>
          <p:spPr>
            <a:xfrm>
              <a:off x="4339470" y="2892538"/>
              <a:ext cx="162730" cy="26254"/>
            </a:xfrm>
            <a:custGeom>
              <a:avLst/>
              <a:gdLst/>
              <a:ahLst/>
              <a:cxnLst/>
              <a:rect l="l" t="t" r="r" b="b"/>
              <a:pathLst>
                <a:path w="4711" h="760" extrusionOk="0">
                  <a:moveTo>
                    <a:pt x="0" y="1"/>
                  </a:moveTo>
                  <a:cubicBezTo>
                    <a:pt x="27" y="126"/>
                    <a:pt x="45" y="251"/>
                    <a:pt x="45" y="385"/>
                  </a:cubicBezTo>
                  <a:cubicBezTo>
                    <a:pt x="45" y="509"/>
                    <a:pt x="27" y="634"/>
                    <a:pt x="0" y="759"/>
                  </a:cubicBezTo>
                  <a:lnTo>
                    <a:pt x="4711" y="759"/>
                  </a:lnTo>
                  <a:lnTo>
                    <a:pt x="47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5"/>
            <p:cNvSpPr/>
            <p:nvPr/>
          </p:nvSpPr>
          <p:spPr>
            <a:xfrm>
              <a:off x="4172451" y="2687625"/>
              <a:ext cx="211746" cy="28707"/>
            </a:xfrm>
            <a:custGeom>
              <a:avLst/>
              <a:gdLst/>
              <a:ahLst/>
              <a:cxnLst/>
              <a:rect l="l" t="t" r="r" b="b"/>
              <a:pathLst>
                <a:path w="6130" h="831" extrusionOk="0">
                  <a:moveTo>
                    <a:pt x="0" y="1"/>
                  </a:moveTo>
                  <a:lnTo>
                    <a:pt x="0" y="830"/>
                  </a:lnTo>
                  <a:lnTo>
                    <a:pt x="6129" y="830"/>
                  </a:lnTo>
                  <a:lnTo>
                    <a:pt x="6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5"/>
            <p:cNvSpPr/>
            <p:nvPr/>
          </p:nvSpPr>
          <p:spPr>
            <a:xfrm>
              <a:off x="4172451" y="2565271"/>
              <a:ext cx="211746" cy="29018"/>
            </a:xfrm>
            <a:custGeom>
              <a:avLst/>
              <a:gdLst/>
              <a:ahLst/>
              <a:cxnLst/>
              <a:rect l="l" t="t" r="r" b="b"/>
              <a:pathLst>
                <a:path w="6130" h="840" extrusionOk="0">
                  <a:moveTo>
                    <a:pt x="0" y="1"/>
                  </a:moveTo>
                  <a:lnTo>
                    <a:pt x="0" y="839"/>
                  </a:lnTo>
                  <a:lnTo>
                    <a:pt x="6129" y="839"/>
                  </a:lnTo>
                  <a:lnTo>
                    <a:pt x="6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5"/>
            <p:cNvSpPr/>
            <p:nvPr/>
          </p:nvSpPr>
          <p:spPr>
            <a:xfrm>
              <a:off x="4146233" y="2496563"/>
              <a:ext cx="264146" cy="43492"/>
            </a:xfrm>
            <a:custGeom>
              <a:avLst/>
              <a:gdLst/>
              <a:ahLst/>
              <a:cxnLst/>
              <a:rect l="l" t="t" r="r" b="b"/>
              <a:pathLst>
                <a:path w="7647" h="1259" extrusionOk="0">
                  <a:moveTo>
                    <a:pt x="1" y="0"/>
                  </a:moveTo>
                  <a:lnTo>
                    <a:pt x="1" y="1258"/>
                  </a:lnTo>
                  <a:lnTo>
                    <a:pt x="7646" y="1258"/>
                  </a:lnTo>
                  <a:lnTo>
                    <a:pt x="76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5"/>
            <p:cNvSpPr/>
            <p:nvPr/>
          </p:nvSpPr>
          <p:spPr>
            <a:xfrm>
              <a:off x="4146233" y="2618606"/>
              <a:ext cx="264146" cy="43769"/>
            </a:xfrm>
            <a:custGeom>
              <a:avLst/>
              <a:gdLst/>
              <a:ahLst/>
              <a:cxnLst/>
              <a:rect l="l" t="t" r="r" b="b"/>
              <a:pathLst>
                <a:path w="7647" h="1267" extrusionOk="0">
                  <a:moveTo>
                    <a:pt x="1" y="0"/>
                  </a:moveTo>
                  <a:lnTo>
                    <a:pt x="1" y="1267"/>
                  </a:lnTo>
                  <a:lnTo>
                    <a:pt x="7646" y="1267"/>
                  </a:lnTo>
                  <a:lnTo>
                    <a:pt x="76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5"/>
            <p:cNvSpPr/>
            <p:nvPr/>
          </p:nvSpPr>
          <p:spPr>
            <a:xfrm>
              <a:off x="4146233" y="2741548"/>
              <a:ext cx="264146" cy="43803"/>
            </a:xfrm>
            <a:custGeom>
              <a:avLst/>
              <a:gdLst/>
              <a:ahLst/>
              <a:cxnLst/>
              <a:rect l="l" t="t" r="r" b="b"/>
              <a:pathLst>
                <a:path w="7647" h="1268" extrusionOk="0">
                  <a:moveTo>
                    <a:pt x="1" y="1"/>
                  </a:moveTo>
                  <a:lnTo>
                    <a:pt x="1" y="1267"/>
                  </a:lnTo>
                  <a:lnTo>
                    <a:pt x="7646" y="1267"/>
                  </a:lnTo>
                  <a:lnTo>
                    <a:pt x="76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5"/>
            <p:cNvSpPr/>
            <p:nvPr/>
          </p:nvSpPr>
          <p:spPr>
            <a:xfrm>
              <a:off x="4241470" y="2869429"/>
              <a:ext cx="73990" cy="73719"/>
            </a:xfrm>
            <a:custGeom>
              <a:avLst/>
              <a:gdLst/>
              <a:ahLst/>
              <a:cxnLst/>
              <a:rect l="l" t="t" r="r" b="b"/>
              <a:pathLst>
                <a:path w="2142" h="2134" extrusionOk="0">
                  <a:moveTo>
                    <a:pt x="1071" y="1"/>
                  </a:moveTo>
                  <a:cubicBezTo>
                    <a:pt x="482" y="1"/>
                    <a:pt x="1" y="474"/>
                    <a:pt x="1" y="1062"/>
                  </a:cubicBezTo>
                  <a:cubicBezTo>
                    <a:pt x="1" y="1651"/>
                    <a:pt x="482" y="2133"/>
                    <a:pt x="1071" y="2133"/>
                  </a:cubicBezTo>
                  <a:cubicBezTo>
                    <a:pt x="1660" y="2133"/>
                    <a:pt x="2142" y="1651"/>
                    <a:pt x="2142" y="1062"/>
                  </a:cubicBezTo>
                  <a:cubicBezTo>
                    <a:pt x="2142" y="474"/>
                    <a:pt x="1660" y="1"/>
                    <a:pt x="1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 name="Google Shape;616;p45"/>
          <p:cNvGrpSpPr/>
          <p:nvPr/>
        </p:nvGrpSpPr>
        <p:grpSpPr>
          <a:xfrm>
            <a:off x="4427888" y="1434178"/>
            <a:ext cx="288131" cy="288269"/>
            <a:chOff x="5809404" y="2496356"/>
            <a:chExt cx="446577" cy="446791"/>
          </a:xfrm>
        </p:grpSpPr>
        <p:sp>
          <p:nvSpPr>
            <p:cNvPr id="617" name="Google Shape;617;p45"/>
            <p:cNvSpPr/>
            <p:nvPr/>
          </p:nvSpPr>
          <p:spPr>
            <a:xfrm>
              <a:off x="6058118" y="2636155"/>
              <a:ext cx="197859" cy="234561"/>
            </a:xfrm>
            <a:custGeom>
              <a:avLst/>
              <a:gdLst/>
              <a:ahLst/>
              <a:cxnLst/>
              <a:rect l="l" t="t" r="r" b="b"/>
              <a:pathLst>
                <a:path w="5728" h="6790" extrusionOk="0">
                  <a:moveTo>
                    <a:pt x="3524" y="1"/>
                  </a:moveTo>
                  <a:cubicBezTo>
                    <a:pt x="3292" y="661"/>
                    <a:pt x="2659" y="1134"/>
                    <a:pt x="1918" y="1134"/>
                  </a:cubicBezTo>
                  <a:lnTo>
                    <a:pt x="0" y="1134"/>
                  </a:lnTo>
                  <a:lnTo>
                    <a:pt x="0" y="2704"/>
                  </a:lnTo>
                  <a:lnTo>
                    <a:pt x="1900" y="2704"/>
                  </a:lnTo>
                  <a:lnTo>
                    <a:pt x="1517" y="2311"/>
                  </a:lnTo>
                  <a:lnTo>
                    <a:pt x="2052" y="1776"/>
                  </a:lnTo>
                  <a:lnTo>
                    <a:pt x="3363" y="3087"/>
                  </a:lnTo>
                  <a:lnTo>
                    <a:pt x="2052" y="4399"/>
                  </a:lnTo>
                  <a:lnTo>
                    <a:pt x="1517" y="3863"/>
                  </a:lnTo>
                  <a:lnTo>
                    <a:pt x="1918" y="3462"/>
                  </a:lnTo>
                  <a:lnTo>
                    <a:pt x="0" y="3462"/>
                  </a:lnTo>
                  <a:lnTo>
                    <a:pt x="0" y="6790"/>
                  </a:lnTo>
                  <a:lnTo>
                    <a:pt x="5727" y="6790"/>
                  </a:lnTo>
                  <a:lnTo>
                    <a:pt x="57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45"/>
            <p:cNvSpPr/>
            <p:nvPr/>
          </p:nvSpPr>
          <p:spPr>
            <a:xfrm>
              <a:off x="6058118" y="2896856"/>
              <a:ext cx="197859" cy="46290"/>
            </a:xfrm>
            <a:custGeom>
              <a:avLst/>
              <a:gdLst/>
              <a:ahLst/>
              <a:cxnLst/>
              <a:rect l="l" t="t" r="r" b="b"/>
              <a:pathLst>
                <a:path w="5728" h="1340" extrusionOk="0">
                  <a:moveTo>
                    <a:pt x="0" y="1"/>
                  </a:moveTo>
                  <a:lnTo>
                    <a:pt x="0" y="1339"/>
                  </a:lnTo>
                  <a:lnTo>
                    <a:pt x="5727" y="1339"/>
                  </a:lnTo>
                  <a:lnTo>
                    <a:pt x="57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45"/>
            <p:cNvSpPr/>
            <p:nvPr/>
          </p:nvSpPr>
          <p:spPr>
            <a:xfrm>
              <a:off x="6165030" y="2574218"/>
              <a:ext cx="90950" cy="35789"/>
            </a:xfrm>
            <a:custGeom>
              <a:avLst/>
              <a:gdLst/>
              <a:ahLst/>
              <a:cxnLst/>
              <a:rect l="l" t="t" r="r" b="b"/>
              <a:pathLst>
                <a:path w="2633" h="1036" extrusionOk="0">
                  <a:moveTo>
                    <a:pt x="1" y="1"/>
                  </a:moveTo>
                  <a:cubicBezTo>
                    <a:pt x="277" y="268"/>
                    <a:pt x="465" y="634"/>
                    <a:pt x="518" y="1035"/>
                  </a:cubicBezTo>
                  <a:lnTo>
                    <a:pt x="2632" y="1035"/>
                  </a:lnTo>
                  <a:lnTo>
                    <a:pt x="26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5"/>
            <p:cNvSpPr/>
            <p:nvPr/>
          </p:nvSpPr>
          <p:spPr>
            <a:xfrm>
              <a:off x="6007580" y="2781929"/>
              <a:ext cx="25285" cy="26220"/>
            </a:xfrm>
            <a:custGeom>
              <a:avLst/>
              <a:gdLst/>
              <a:ahLst/>
              <a:cxnLst/>
              <a:rect l="l" t="t" r="r" b="b"/>
              <a:pathLst>
                <a:path w="732" h="759" extrusionOk="0">
                  <a:moveTo>
                    <a:pt x="0" y="0"/>
                  </a:moveTo>
                  <a:lnTo>
                    <a:pt x="0" y="759"/>
                  </a:lnTo>
                  <a:lnTo>
                    <a:pt x="732" y="759"/>
                  </a:lnTo>
                  <a:lnTo>
                    <a:pt x="73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5"/>
            <p:cNvSpPr/>
            <p:nvPr/>
          </p:nvSpPr>
          <p:spPr>
            <a:xfrm>
              <a:off x="6032832" y="2729526"/>
              <a:ext cx="25320" cy="26254"/>
            </a:xfrm>
            <a:custGeom>
              <a:avLst/>
              <a:gdLst/>
              <a:ahLst/>
              <a:cxnLst/>
              <a:rect l="l" t="t" r="r" b="b"/>
              <a:pathLst>
                <a:path w="733" h="760" extrusionOk="0">
                  <a:moveTo>
                    <a:pt x="1" y="1"/>
                  </a:moveTo>
                  <a:lnTo>
                    <a:pt x="1" y="759"/>
                  </a:lnTo>
                  <a:lnTo>
                    <a:pt x="732" y="759"/>
                  </a:lnTo>
                  <a:lnTo>
                    <a:pt x="7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5"/>
            <p:cNvSpPr/>
            <p:nvPr/>
          </p:nvSpPr>
          <p:spPr>
            <a:xfrm>
              <a:off x="5809404" y="2896856"/>
              <a:ext cx="198205" cy="46290"/>
            </a:xfrm>
            <a:custGeom>
              <a:avLst/>
              <a:gdLst/>
              <a:ahLst/>
              <a:cxnLst/>
              <a:rect l="l" t="t" r="r" b="b"/>
              <a:pathLst>
                <a:path w="5738" h="1340" extrusionOk="0">
                  <a:moveTo>
                    <a:pt x="1" y="1"/>
                  </a:moveTo>
                  <a:lnTo>
                    <a:pt x="1" y="1339"/>
                  </a:lnTo>
                  <a:lnTo>
                    <a:pt x="5737" y="1339"/>
                  </a:lnTo>
                  <a:lnTo>
                    <a:pt x="573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5"/>
            <p:cNvSpPr/>
            <p:nvPr/>
          </p:nvSpPr>
          <p:spPr>
            <a:xfrm>
              <a:off x="5809404" y="2637087"/>
              <a:ext cx="198205" cy="233628"/>
            </a:xfrm>
            <a:custGeom>
              <a:avLst/>
              <a:gdLst/>
              <a:ahLst/>
              <a:cxnLst/>
              <a:rect l="l" t="t" r="r" b="b"/>
              <a:pathLst>
                <a:path w="5738" h="6763" extrusionOk="0">
                  <a:moveTo>
                    <a:pt x="1" y="0"/>
                  </a:moveTo>
                  <a:lnTo>
                    <a:pt x="1" y="6763"/>
                  </a:lnTo>
                  <a:lnTo>
                    <a:pt x="5737" y="6763"/>
                  </a:lnTo>
                  <a:lnTo>
                    <a:pt x="5737" y="4952"/>
                  </a:lnTo>
                  <a:lnTo>
                    <a:pt x="3792" y="4952"/>
                  </a:lnTo>
                  <a:lnTo>
                    <a:pt x="4194" y="5353"/>
                  </a:lnTo>
                  <a:lnTo>
                    <a:pt x="3659" y="5888"/>
                  </a:lnTo>
                  <a:lnTo>
                    <a:pt x="2347" y="4577"/>
                  </a:lnTo>
                  <a:lnTo>
                    <a:pt x="3659" y="3266"/>
                  </a:lnTo>
                  <a:lnTo>
                    <a:pt x="4194" y="3801"/>
                  </a:lnTo>
                  <a:lnTo>
                    <a:pt x="3801" y="4193"/>
                  </a:lnTo>
                  <a:lnTo>
                    <a:pt x="5737" y="4193"/>
                  </a:lnTo>
                  <a:lnTo>
                    <a:pt x="5737" y="1107"/>
                  </a:lnTo>
                  <a:lnTo>
                    <a:pt x="4238" y="1107"/>
                  </a:lnTo>
                  <a:cubicBezTo>
                    <a:pt x="3427" y="1107"/>
                    <a:pt x="2713" y="661"/>
                    <a:pt x="23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5"/>
            <p:cNvSpPr/>
            <p:nvPr/>
          </p:nvSpPr>
          <p:spPr>
            <a:xfrm>
              <a:off x="5809404" y="2574218"/>
              <a:ext cx="78308" cy="35789"/>
            </a:xfrm>
            <a:custGeom>
              <a:avLst/>
              <a:gdLst/>
              <a:ahLst/>
              <a:cxnLst/>
              <a:rect l="l" t="t" r="r" b="b"/>
              <a:pathLst>
                <a:path w="2267" h="1036" extrusionOk="0">
                  <a:moveTo>
                    <a:pt x="1" y="1"/>
                  </a:moveTo>
                  <a:lnTo>
                    <a:pt x="1" y="1035"/>
                  </a:lnTo>
                  <a:lnTo>
                    <a:pt x="2124" y="1035"/>
                  </a:lnTo>
                  <a:cubicBezTo>
                    <a:pt x="2115" y="955"/>
                    <a:pt x="2115" y="884"/>
                    <a:pt x="2115" y="803"/>
                  </a:cubicBezTo>
                  <a:cubicBezTo>
                    <a:pt x="2115" y="518"/>
                    <a:pt x="2169" y="250"/>
                    <a:pt x="2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5"/>
            <p:cNvSpPr/>
            <p:nvPr/>
          </p:nvSpPr>
          <p:spPr>
            <a:xfrm>
              <a:off x="5904019" y="2496356"/>
              <a:ext cx="255200" cy="154623"/>
            </a:xfrm>
            <a:custGeom>
              <a:avLst/>
              <a:gdLst/>
              <a:ahLst/>
              <a:cxnLst/>
              <a:rect l="l" t="t" r="r" b="b"/>
              <a:pathLst>
                <a:path w="7388" h="4476" extrusionOk="0">
                  <a:moveTo>
                    <a:pt x="3254" y="0"/>
                  </a:moveTo>
                  <a:cubicBezTo>
                    <a:pt x="3184" y="0"/>
                    <a:pt x="3114" y="5"/>
                    <a:pt x="3043" y="15"/>
                  </a:cubicBezTo>
                  <a:cubicBezTo>
                    <a:pt x="2391" y="114"/>
                    <a:pt x="1856" y="756"/>
                    <a:pt x="1856" y="1416"/>
                  </a:cubicBezTo>
                  <a:lnTo>
                    <a:pt x="1856" y="1675"/>
                  </a:lnTo>
                  <a:lnTo>
                    <a:pt x="1526" y="1675"/>
                  </a:lnTo>
                  <a:cubicBezTo>
                    <a:pt x="830" y="1675"/>
                    <a:pt x="224" y="2183"/>
                    <a:pt x="126" y="2870"/>
                  </a:cubicBezTo>
                  <a:cubicBezTo>
                    <a:pt x="1" y="3735"/>
                    <a:pt x="670" y="4476"/>
                    <a:pt x="1508" y="4476"/>
                  </a:cubicBezTo>
                  <a:lnTo>
                    <a:pt x="6415" y="4476"/>
                  </a:lnTo>
                  <a:cubicBezTo>
                    <a:pt x="6950" y="4476"/>
                    <a:pt x="7387" y="4039"/>
                    <a:pt x="7387" y="3504"/>
                  </a:cubicBezTo>
                  <a:cubicBezTo>
                    <a:pt x="7387" y="2968"/>
                    <a:pt x="6950" y="2531"/>
                    <a:pt x="6415" y="2531"/>
                  </a:cubicBezTo>
                  <a:lnTo>
                    <a:pt x="6013" y="2531"/>
                  </a:lnTo>
                  <a:cubicBezTo>
                    <a:pt x="6192" y="2183"/>
                    <a:pt x="6129" y="1755"/>
                    <a:pt x="5844" y="1470"/>
                  </a:cubicBezTo>
                  <a:cubicBezTo>
                    <a:pt x="5665" y="1285"/>
                    <a:pt x="5430" y="1196"/>
                    <a:pt x="5196" y="1196"/>
                  </a:cubicBezTo>
                  <a:cubicBezTo>
                    <a:pt x="5010" y="1196"/>
                    <a:pt x="4824" y="1252"/>
                    <a:pt x="4666" y="1362"/>
                  </a:cubicBezTo>
                  <a:cubicBezTo>
                    <a:pt x="4642" y="610"/>
                    <a:pt x="4017" y="0"/>
                    <a:pt x="3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 name="Google Shape;626;p45"/>
          <p:cNvGrpSpPr/>
          <p:nvPr/>
        </p:nvGrpSpPr>
        <p:grpSpPr>
          <a:xfrm>
            <a:off x="7056746" y="1434342"/>
            <a:ext cx="290308" cy="287940"/>
            <a:chOff x="6390600" y="2496563"/>
            <a:chExt cx="449951" cy="446281"/>
          </a:xfrm>
        </p:grpSpPr>
        <p:sp>
          <p:nvSpPr>
            <p:cNvPr id="627" name="Google Shape;627;p45"/>
            <p:cNvSpPr/>
            <p:nvPr/>
          </p:nvSpPr>
          <p:spPr>
            <a:xfrm>
              <a:off x="6390600" y="2496563"/>
              <a:ext cx="449951" cy="301440"/>
            </a:xfrm>
            <a:custGeom>
              <a:avLst/>
              <a:gdLst/>
              <a:ahLst/>
              <a:cxnLst/>
              <a:rect l="l" t="t" r="r" b="b"/>
              <a:pathLst>
                <a:path w="13026" h="8726" extrusionOk="0">
                  <a:moveTo>
                    <a:pt x="7286" y="0"/>
                  </a:moveTo>
                  <a:cubicBezTo>
                    <a:pt x="7275" y="0"/>
                    <a:pt x="7264" y="0"/>
                    <a:pt x="7254" y="0"/>
                  </a:cubicBezTo>
                  <a:cubicBezTo>
                    <a:pt x="5925" y="27"/>
                    <a:pt x="4854" y="1116"/>
                    <a:pt x="4854" y="2445"/>
                  </a:cubicBezTo>
                  <a:lnTo>
                    <a:pt x="4854" y="2454"/>
                  </a:lnTo>
                  <a:cubicBezTo>
                    <a:pt x="4702" y="2427"/>
                    <a:pt x="4542" y="2409"/>
                    <a:pt x="4372" y="2409"/>
                  </a:cubicBezTo>
                  <a:cubicBezTo>
                    <a:pt x="2972" y="2409"/>
                    <a:pt x="1839" y="3560"/>
                    <a:pt x="1839" y="4969"/>
                  </a:cubicBezTo>
                  <a:cubicBezTo>
                    <a:pt x="1839" y="5041"/>
                    <a:pt x="1839" y="5112"/>
                    <a:pt x="1848" y="5184"/>
                  </a:cubicBezTo>
                  <a:cubicBezTo>
                    <a:pt x="813" y="5201"/>
                    <a:pt x="1" y="6102"/>
                    <a:pt x="117" y="7164"/>
                  </a:cubicBezTo>
                  <a:cubicBezTo>
                    <a:pt x="224" y="8029"/>
                    <a:pt x="1036" y="8725"/>
                    <a:pt x="1901" y="8725"/>
                  </a:cubicBezTo>
                  <a:lnTo>
                    <a:pt x="4230" y="8725"/>
                  </a:lnTo>
                  <a:lnTo>
                    <a:pt x="4230" y="6664"/>
                  </a:lnTo>
                  <a:lnTo>
                    <a:pt x="6620" y="4283"/>
                  </a:lnTo>
                  <a:lnTo>
                    <a:pt x="11830" y="4283"/>
                  </a:lnTo>
                  <a:lnTo>
                    <a:pt x="11830" y="8047"/>
                  </a:lnTo>
                  <a:lnTo>
                    <a:pt x="11955" y="7940"/>
                  </a:lnTo>
                  <a:cubicBezTo>
                    <a:pt x="12482" y="7494"/>
                    <a:pt x="12847" y="6888"/>
                    <a:pt x="12972" y="6227"/>
                  </a:cubicBezTo>
                  <a:cubicBezTo>
                    <a:pt x="13008" y="6049"/>
                    <a:pt x="13026" y="5853"/>
                    <a:pt x="13026" y="5665"/>
                  </a:cubicBezTo>
                  <a:cubicBezTo>
                    <a:pt x="13026" y="3988"/>
                    <a:pt x="11652" y="2614"/>
                    <a:pt x="9966" y="2614"/>
                  </a:cubicBezTo>
                  <a:lnTo>
                    <a:pt x="9734" y="2614"/>
                  </a:lnTo>
                  <a:lnTo>
                    <a:pt x="9734" y="2472"/>
                  </a:lnTo>
                  <a:cubicBezTo>
                    <a:pt x="9734" y="1117"/>
                    <a:pt x="8636" y="0"/>
                    <a:pt x="7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5"/>
            <p:cNvSpPr/>
            <p:nvPr/>
          </p:nvSpPr>
          <p:spPr>
            <a:xfrm>
              <a:off x="6574268" y="2681476"/>
              <a:ext cx="43489" cy="43458"/>
            </a:xfrm>
            <a:custGeom>
              <a:avLst/>
              <a:gdLst/>
              <a:ahLst/>
              <a:cxnLst/>
              <a:rect l="l" t="t" r="r" b="b"/>
              <a:pathLst>
                <a:path w="1259" h="1258" extrusionOk="0">
                  <a:moveTo>
                    <a:pt x="1259" y="0"/>
                  </a:moveTo>
                  <a:lnTo>
                    <a:pt x="1" y="1258"/>
                  </a:lnTo>
                  <a:lnTo>
                    <a:pt x="1259" y="1258"/>
                  </a:lnTo>
                  <a:lnTo>
                    <a:pt x="12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5"/>
            <p:cNvSpPr/>
            <p:nvPr/>
          </p:nvSpPr>
          <p:spPr>
            <a:xfrm>
              <a:off x="6561971" y="2669766"/>
              <a:ext cx="212022" cy="273078"/>
            </a:xfrm>
            <a:custGeom>
              <a:avLst/>
              <a:gdLst/>
              <a:ahLst/>
              <a:cxnLst/>
              <a:rect l="l" t="t" r="r" b="b"/>
              <a:pathLst>
                <a:path w="6138" h="7905" extrusionOk="0">
                  <a:moveTo>
                    <a:pt x="2373" y="0"/>
                  </a:moveTo>
                  <a:lnTo>
                    <a:pt x="2373" y="2355"/>
                  </a:lnTo>
                  <a:lnTo>
                    <a:pt x="0" y="2355"/>
                  </a:lnTo>
                  <a:lnTo>
                    <a:pt x="0" y="7904"/>
                  </a:lnTo>
                  <a:lnTo>
                    <a:pt x="6138" y="7904"/>
                  </a:lnTo>
                  <a:lnTo>
                    <a:pt x="61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 name="Google Shape;630;p45"/>
          <p:cNvGrpSpPr/>
          <p:nvPr/>
        </p:nvGrpSpPr>
        <p:grpSpPr>
          <a:xfrm>
            <a:off x="1800530" y="1434244"/>
            <a:ext cx="282939" cy="288136"/>
            <a:chOff x="6982919" y="2496563"/>
            <a:chExt cx="438529" cy="446584"/>
          </a:xfrm>
        </p:grpSpPr>
        <p:sp>
          <p:nvSpPr>
            <p:cNvPr id="631" name="Google Shape;631;p45"/>
            <p:cNvSpPr/>
            <p:nvPr/>
          </p:nvSpPr>
          <p:spPr>
            <a:xfrm>
              <a:off x="7006340" y="2682063"/>
              <a:ext cx="280140" cy="175385"/>
            </a:xfrm>
            <a:custGeom>
              <a:avLst/>
              <a:gdLst/>
              <a:ahLst/>
              <a:cxnLst/>
              <a:rect l="l" t="t" r="r" b="b"/>
              <a:pathLst>
                <a:path w="8110" h="5077" extrusionOk="0">
                  <a:moveTo>
                    <a:pt x="0" y="1"/>
                  </a:moveTo>
                  <a:lnTo>
                    <a:pt x="0" y="5077"/>
                  </a:lnTo>
                  <a:lnTo>
                    <a:pt x="8109" y="5077"/>
                  </a:lnTo>
                  <a:lnTo>
                    <a:pt x="8109" y="947"/>
                  </a:lnTo>
                  <a:cubicBezTo>
                    <a:pt x="7503" y="777"/>
                    <a:pt x="6959" y="447"/>
                    <a:pt x="6522" y="1"/>
                  </a:cubicBezTo>
                  <a:lnTo>
                    <a:pt x="4425" y="1"/>
                  </a:lnTo>
                  <a:lnTo>
                    <a:pt x="4425" y="1366"/>
                  </a:lnTo>
                  <a:cubicBezTo>
                    <a:pt x="4996" y="1535"/>
                    <a:pt x="5397" y="2088"/>
                    <a:pt x="5353" y="2722"/>
                  </a:cubicBezTo>
                  <a:cubicBezTo>
                    <a:pt x="5299" y="3364"/>
                    <a:pt x="4782" y="3882"/>
                    <a:pt x="4149" y="3926"/>
                  </a:cubicBezTo>
                  <a:cubicBezTo>
                    <a:pt x="4112" y="3929"/>
                    <a:pt x="4075" y="3931"/>
                    <a:pt x="4039" y="3931"/>
                  </a:cubicBezTo>
                  <a:cubicBezTo>
                    <a:pt x="3313" y="3931"/>
                    <a:pt x="2730" y="3346"/>
                    <a:pt x="2730" y="2624"/>
                  </a:cubicBezTo>
                  <a:cubicBezTo>
                    <a:pt x="2730" y="2026"/>
                    <a:pt x="3123" y="1526"/>
                    <a:pt x="3667" y="1366"/>
                  </a:cubicBezTo>
                  <a:lnTo>
                    <a:pt x="36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5"/>
            <p:cNvSpPr/>
            <p:nvPr/>
          </p:nvSpPr>
          <p:spPr>
            <a:xfrm>
              <a:off x="7126828" y="2753569"/>
              <a:ext cx="38549" cy="38241"/>
            </a:xfrm>
            <a:custGeom>
              <a:avLst/>
              <a:gdLst/>
              <a:ahLst/>
              <a:cxnLst/>
              <a:rect l="l" t="t" r="r" b="b"/>
              <a:pathLst>
                <a:path w="1116" h="1107" extrusionOk="0">
                  <a:moveTo>
                    <a:pt x="553" y="1"/>
                  </a:moveTo>
                  <a:cubicBezTo>
                    <a:pt x="250" y="1"/>
                    <a:pt x="0" y="250"/>
                    <a:pt x="0" y="554"/>
                  </a:cubicBezTo>
                  <a:cubicBezTo>
                    <a:pt x="0" y="857"/>
                    <a:pt x="250" y="1107"/>
                    <a:pt x="553" y="1107"/>
                  </a:cubicBezTo>
                  <a:cubicBezTo>
                    <a:pt x="866" y="1107"/>
                    <a:pt x="1115" y="857"/>
                    <a:pt x="1115" y="554"/>
                  </a:cubicBezTo>
                  <a:cubicBezTo>
                    <a:pt x="1115" y="250"/>
                    <a:pt x="866" y="1"/>
                    <a:pt x="5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5"/>
            <p:cNvSpPr/>
            <p:nvPr/>
          </p:nvSpPr>
          <p:spPr>
            <a:xfrm>
              <a:off x="7132977" y="2581921"/>
              <a:ext cx="62902" cy="100181"/>
            </a:xfrm>
            <a:custGeom>
              <a:avLst/>
              <a:gdLst/>
              <a:ahLst/>
              <a:cxnLst/>
              <a:rect l="l" t="t" r="r" b="b"/>
              <a:pathLst>
                <a:path w="1821" h="2900" extrusionOk="0">
                  <a:moveTo>
                    <a:pt x="1" y="1"/>
                  </a:moveTo>
                  <a:lnTo>
                    <a:pt x="1" y="2900"/>
                  </a:lnTo>
                  <a:lnTo>
                    <a:pt x="759" y="2900"/>
                  </a:lnTo>
                  <a:lnTo>
                    <a:pt x="759" y="759"/>
                  </a:lnTo>
                  <a:lnTo>
                    <a:pt x="1821" y="759"/>
                  </a:lnTo>
                  <a:cubicBezTo>
                    <a:pt x="1812" y="625"/>
                    <a:pt x="1803" y="491"/>
                    <a:pt x="1803" y="357"/>
                  </a:cubicBezTo>
                  <a:cubicBezTo>
                    <a:pt x="1803" y="233"/>
                    <a:pt x="1803" y="117"/>
                    <a:pt x="18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5"/>
            <p:cNvSpPr/>
            <p:nvPr/>
          </p:nvSpPr>
          <p:spPr>
            <a:xfrm>
              <a:off x="6982919" y="2882693"/>
              <a:ext cx="324527" cy="60454"/>
            </a:xfrm>
            <a:custGeom>
              <a:avLst/>
              <a:gdLst/>
              <a:ahLst/>
              <a:cxnLst/>
              <a:rect l="l" t="t" r="r" b="b"/>
              <a:pathLst>
                <a:path w="9395" h="1750" extrusionOk="0">
                  <a:moveTo>
                    <a:pt x="0" y="1"/>
                  </a:moveTo>
                  <a:lnTo>
                    <a:pt x="0" y="402"/>
                  </a:lnTo>
                  <a:cubicBezTo>
                    <a:pt x="0" y="1142"/>
                    <a:pt x="598" y="1749"/>
                    <a:pt x="1347" y="1749"/>
                  </a:cubicBezTo>
                  <a:lnTo>
                    <a:pt x="8047" y="1749"/>
                  </a:lnTo>
                  <a:cubicBezTo>
                    <a:pt x="8787" y="1749"/>
                    <a:pt x="9394" y="1142"/>
                    <a:pt x="9394" y="402"/>
                  </a:cubicBezTo>
                  <a:lnTo>
                    <a:pt x="93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5"/>
            <p:cNvSpPr/>
            <p:nvPr/>
          </p:nvSpPr>
          <p:spPr>
            <a:xfrm>
              <a:off x="7302171" y="2503645"/>
              <a:ext cx="37306" cy="41661"/>
            </a:xfrm>
            <a:custGeom>
              <a:avLst/>
              <a:gdLst/>
              <a:ahLst/>
              <a:cxnLst/>
              <a:rect l="l" t="t" r="r" b="b"/>
              <a:pathLst>
                <a:path w="1080" h="1206" extrusionOk="0">
                  <a:moveTo>
                    <a:pt x="545" y="1"/>
                  </a:moveTo>
                  <a:cubicBezTo>
                    <a:pt x="313" y="349"/>
                    <a:pt x="125" y="759"/>
                    <a:pt x="0" y="1205"/>
                  </a:cubicBezTo>
                  <a:lnTo>
                    <a:pt x="1080" y="1205"/>
                  </a:lnTo>
                  <a:cubicBezTo>
                    <a:pt x="964" y="759"/>
                    <a:pt x="777" y="349"/>
                    <a:pt x="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5"/>
            <p:cNvSpPr/>
            <p:nvPr/>
          </p:nvSpPr>
          <p:spPr>
            <a:xfrm>
              <a:off x="7347458" y="2496563"/>
              <a:ext cx="61382" cy="48743"/>
            </a:xfrm>
            <a:custGeom>
              <a:avLst/>
              <a:gdLst/>
              <a:ahLst/>
              <a:cxnLst/>
              <a:rect l="l" t="t" r="r" b="b"/>
              <a:pathLst>
                <a:path w="1777" h="1411" extrusionOk="0">
                  <a:moveTo>
                    <a:pt x="1" y="0"/>
                  </a:moveTo>
                  <a:cubicBezTo>
                    <a:pt x="251" y="411"/>
                    <a:pt x="429" y="902"/>
                    <a:pt x="554" y="1410"/>
                  </a:cubicBezTo>
                  <a:lnTo>
                    <a:pt x="1776" y="1410"/>
                  </a:lnTo>
                  <a:cubicBezTo>
                    <a:pt x="1401" y="732"/>
                    <a:pt x="768" y="206"/>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5"/>
            <p:cNvSpPr/>
            <p:nvPr/>
          </p:nvSpPr>
          <p:spPr>
            <a:xfrm>
              <a:off x="7347458" y="2641094"/>
              <a:ext cx="61969" cy="49641"/>
            </a:xfrm>
            <a:custGeom>
              <a:avLst/>
              <a:gdLst/>
              <a:ahLst/>
              <a:cxnLst/>
              <a:rect l="l" t="t" r="r" b="b"/>
              <a:pathLst>
                <a:path w="1794" h="1437" extrusionOk="0">
                  <a:moveTo>
                    <a:pt x="563" y="0"/>
                  </a:moveTo>
                  <a:cubicBezTo>
                    <a:pt x="438" y="527"/>
                    <a:pt x="251" y="1017"/>
                    <a:pt x="1" y="1437"/>
                  </a:cubicBezTo>
                  <a:cubicBezTo>
                    <a:pt x="777" y="1223"/>
                    <a:pt x="1428" y="696"/>
                    <a:pt x="1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5"/>
            <p:cNvSpPr/>
            <p:nvPr/>
          </p:nvSpPr>
          <p:spPr>
            <a:xfrm>
              <a:off x="7220510" y="2571454"/>
              <a:ext cx="50570" cy="43492"/>
            </a:xfrm>
            <a:custGeom>
              <a:avLst/>
              <a:gdLst/>
              <a:ahLst/>
              <a:cxnLst/>
              <a:rect l="l" t="t" r="r" b="b"/>
              <a:pathLst>
                <a:path w="1464" h="1259" extrusionOk="0">
                  <a:moveTo>
                    <a:pt x="72" y="0"/>
                  </a:moveTo>
                  <a:cubicBezTo>
                    <a:pt x="27" y="205"/>
                    <a:pt x="0" y="429"/>
                    <a:pt x="0" y="652"/>
                  </a:cubicBezTo>
                  <a:cubicBezTo>
                    <a:pt x="0" y="857"/>
                    <a:pt x="27" y="1062"/>
                    <a:pt x="63" y="1258"/>
                  </a:cubicBezTo>
                  <a:lnTo>
                    <a:pt x="1454" y="1258"/>
                  </a:lnTo>
                  <a:cubicBezTo>
                    <a:pt x="1437" y="1062"/>
                    <a:pt x="1428" y="857"/>
                    <a:pt x="1428" y="652"/>
                  </a:cubicBezTo>
                  <a:cubicBezTo>
                    <a:pt x="1428" y="429"/>
                    <a:pt x="1437" y="214"/>
                    <a:pt x="1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5"/>
            <p:cNvSpPr/>
            <p:nvPr/>
          </p:nvSpPr>
          <p:spPr>
            <a:xfrm>
              <a:off x="7233153" y="2496563"/>
              <a:ext cx="61037" cy="48743"/>
            </a:xfrm>
            <a:custGeom>
              <a:avLst/>
              <a:gdLst/>
              <a:ahLst/>
              <a:cxnLst/>
              <a:rect l="l" t="t" r="r" b="b"/>
              <a:pathLst>
                <a:path w="1767" h="1411" extrusionOk="0">
                  <a:moveTo>
                    <a:pt x="1766" y="0"/>
                  </a:moveTo>
                  <a:lnTo>
                    <a:pt x="1766" y="0"/>
                  </a:lnTo>
                  <a:cubicBezTo>
                    <a:pt x="1008" y="206"/>
                    <a:pt x="375" y="732"/>
                    <a:pt x="0" y="1410"/>
                  </a:cubicBezTo>
                  <a:lnTo>
                    <a:pt x="1222" y="1410"/>
                  </a:lnTo>
                  <a:cubicBezTo>
                    <a:pt x="1338" y="902"/>
                    <a:pt x="1526" y="411"/>
                    <a:pt x="17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5"/>
            <p:cNvSpPr/>
            <p:nvPr/>
          </p:nvSpPr>
          <p:spPr>
            <a:xfrm>
              <a:off x="7232220" y="2641094"/>
              <a:ext cx="61969" cy="49641"/>
            </a:xfrm>
            <a:custGeom>
              <a:avLst/>
              <a:gdLst/>
              <a:ahLst/>
              <a:cxnLst/>
              <a:rect l="l" t="t" r="r" b="b"/>
              <a:pathLst>
                <a:path w="1794" h="1437" extrusionOk="0">
                  <a:moveTo>
                    <a:pt x="0" y="0"/>
                  </a:moveTo>
                  <a:cubicBezTo>
                    <a:pt x="375" y="696"/>
                    <a:pt x="1026" y="1223"/>
                    <a:pt x="1793" y="1437"/>
                  </a:cubicBezTo>
                  <a:cubicBezTo>
                    <a:pt x="1553" y="1017"/>
                    <a:pt x="1356" y="527"/>
                    <a:pt x="12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5"/>
            <p:cNvSpPr/>
            <p:nvPr/>
          </p:nvSpPr>
          <p:spPr>
            <a:xfrm>
              <a:off x="7370878" y="2571454"/>
              <a:ext cx="50570" cy="43492"/>
            </a:xfrm>
            <a:custGeom>
              <a:avLst/>
              <a:gdLst/>
              <a:ahLst/>
              <a:cxnLst/>
              <a:rect l="l" t="t" r="r" b="b"/>
              <a:pathLst>
                <a:path w="1464" h="1259" extrusionOk="0">
                  <a:moveTo>
                    <a:pt x="1" y="0"/>
                  </a:moveTo>
                  <a:cubicBezTo>
                    <a:pt x="28" y="214"/>
                    <a:pt x="37" y="429"/>
                    <a:pt x="37" y="652"/>
                  </a:cubicBezTo>
                  <a:cubicBezTo>
                    <a:pt x="37" y="857"/>
                    <a:pt x="28" y="1062"/>
                    <a:pt x="1" y="1258"/>
                  </a:cubicBezTo>
                  <a:lnTo>
                    <a:pt x="1401" y="1258"/>
                  </a:lnTo>
                  <a:cubicBezTo>
                    <a:pt x="1437" y="1062"/>
                    <a:pt x="1464" y="857"/>
                    <a:pt x="1464" y="652"/>
                  </a:cubicBezTo>
                  <a:cubicBezTo>
                    <a:pt x="1464" y="429"/>
                    <a:pt x="1437" y="205"/>
                    <a:pt x="1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5"/>
            <p:cNvSpPr/>
            <p:nvPr/>
          </p:nvSpPr>
          <p:spPr>
            <a:xfrm>
              <a:off x="7296022" y="2571454"/>
              <a:ext cx="49948" cy="43492"/>
            </a:xfrm>
            <a:custGeom>
              <a:avLst/>
              <a:gdLst/>
              <a:ahLst/>
              <a:cxnLst/>
              <a:rect l="l" t="t" r="r" b="b"/>
              <a:pathLst>
                <a:path w="1446" h="1259" extrusionOk="0">
                  <a:moveTo>
                    <a:pt x="36" y="0"/>
                  </a:moveTo>
                  <a:cubicBezTo>
                    <a:pt x="9" y="214"/>
                    <a:pt x="0" y="429"/>
                    <a:pt x="0" y="652"/>
                  </a:cubicBezTo>
                  <a:cubicBezTo>
                    <a:pt x="0" y="857"/>
                    <a:pt x="9" y="1062"/>
                    <a:pt x="36" y="1258"/>
                  </a:cubicBezTo>
                  <a:lnTo>
                    <a:pt x="1410" y="1258"/>
                  </a:lnTo>
                  <a:cubicBezTo>
                    <a:pt x="1436" y="1062"/>
                    <a:pt x="1445" y="857"/>
                    <a:pt x="1445" y="652"/>
                  </a:cubicBezTo>
                  <a:cubicBezTo>
                    <a:pt x="1445" y="429"/>
                    <a:pt x="1427" y="214"/>
                    <a:pt x="1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5"/>
            <p:cNvSpPr/>
            <p:nvPr/>
          </p:nvSpPr>
          <p:spPr>
            <a:xfrm>
              <a:off x="7301860" y="2641094"/>
              <a:ext cx="38239" cy="42870"/>
            </a:xfrm>
            <a:custGeom>
              <a:avLst/>
              <a:gdLst/>
              <a:ahLst/>
              <a:cxnLst/>
              <a:rect l="l" t="t" r="r" b="b"/>
              <a:pathLst>
                <a:path w="1107" h="1241" extrusionOk="0">
                  <a:moveTo>
                    <a:pt x="1" y="0"/>
                  </a:moveTo>
                  <a:cubicBezTo>
                    <a:pt x="125" y="464"/>
                    <a:pt x="313" y="884"/>
                    <a:pt x="554" y="1240"/>
                  </a:cubicBezTo>
                  <a:cubicBezTo>
                    <a:pt x="794" y="884"/>
                    <a:pt x="982" y="464"/>
                    <a:pt x="1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44" name="Google Shape;644;p45"/>
          <p:cNvCxnSpPr>
            <a:cxnSpLocks/>
            <a:stCxn id="582" idx="1"/>
            <a:endCxn id="590" idx="1"/>
          </p:cNvCxnSpPr>
          <p:nvPr/>
        </p:nvCxnSpPr>
        <p:spPr>
          <a:xfrm rot="10800000" flipH="1">
            <a:off x="1069450" y="1578312"/>
            <a:ext cx="630300" cy="693126"/>
          </a:xfrm>
          <a:prstGeom prst="bentConnector3">
            <a:avLst>
              <a:gd name="adj1" fmla="val -36268"/>
            </a:avLst>
          </a:prstGeom>
          <a:noFill/>
          <a:ln w="9525" cap="flat" cmpd="sng">
            <a:solidFill>
              <a:schemeClr val="lt1"/>
            </a:solidFill>
            <a:prstDash val="solid"/>
            <a:round/>
            <a:headEnd type="none" w="med" len="med"/>
            <a:tailEnd type="none" w="med" len="med"/>
          </a:ln>
        </p:spPr>
      </p:cxnSp>
      <p:cxnSp>
        <p:nvCxnSpPr>
          <p:cNvPr id="645" name="Google Shape;645;p45"/>
          <p:cNvCxnSpPr>
            <a:cxnSpLocks/>
            <a:stCxn id="582" idx="3"/>
            <a:endCxn id="590" idx="3"/>
          </p:cNvCxnSpPr>
          <p:nvPr/>
        </p:nvCxnSpPr>
        <p:spPr>
          <a:xfrm flipH="1" flipV="1">
            <a:off x="2184250" y="1578312"/>
            <a:ext cx="630300" cy="693126"/>
          </a:xfrm>
          <a:prstGeom prst="bentConnector3">
            <a:avLst>
              <a:gd name="adj1" fmla="val -36268"/>
            </a:avLst>
          </a:prstGeom>
          <a:noFill/>
          <a:ln w="9525" cap="flat" cmpd="sng">
            <a:solidFill>
              <a:schemeClr val="lt1"/>
            </a:solidFill>
            <a:prstDash val="solid"/>
            <a:round/>
            <a:headEnd type="none" w="med" len="med"/>
            <a:tailEnd type="none" w="med" len="med"/>
          </a:ln>
        </p:spPr>
      </p:cxnSp>
      <p:cxnSp>
        <p:nvCxnSpPr>
          <p:cNvPr id="646" name="Google Shape;646;p45"/>
          <p:cNvCxnSpPr>
            <a:cxnSpLocks/>
            <a:stCxn id="591" idx="1"/>
            <a:endCxn id="584" idx="1"/>
          </p:cNvCxnSpPr>
          <p:nvPr/>
        </p:nvCxnSpPr>
        <p:spPr>
          <a:xfrm rot="10800000" flipV="1">
            <a:off x="3699402" y="1578311"/>
            <a:ext cx="630298" cy="697439"/>
          </a:xfrm>
          <a:prstGeom prst="bentConnector3">
            <a:avLst>
              <a:gd name="adj1" fmla="val 136269"/>
            </a:avLst>
          </a:prstGeom>
          <a:noFill/>
          <a:ln w="9525" cap="flat" cmpd="sng">
            <a:solidFill>
              <a:schemeClr val="lt1"/>
            </a:solidFill>
            <a:prstDash val="solid"/>
            <a:round/>
            <a:headEnd type="none" w="med" len="med"/>
            <a:tailEnd type="none" w="med" len="med"/>
          </a:ln>
        </p:spPr>
      </p:cxnSp>
      <p:cxnSp>
        <p:nvCxnSpPr>
          <p:cNvPr id="647" name="Google Shape;647;p45"/>
          <p:cNvCxnSpPr>
            <a:cxnSpLocks/>
            <a:stCxn id="592" idx="3"/>
            <a:endCxn id="580" idx="3"/>
          </p:cNvCxnSpPr>
          <p:nvPr/>
        </p:nvCxnSpPr>
        <p:spPr>
          <a:xfrm>
            <a:off x="7444150" y="1578312"/>
            <a:ext cx="630300" cy="663973"/>
          </a:xfrm>
          <a:prstGeom prst="bentConnector3">
            <a:avLst>
              <a:gd name="adj1" fmla="val 136268"/>
            </a:avLst>
          </a:prstGeom>
          <a:noFill/>
          <a:ln w="9525" cap="flat" cmpd="sng">
            <a:solidFill>
              <a:schemeClr val="lt1"/>
            </a:solidFill>
            <a:prstDash val="solid"/>
            <a:round/>
            <a:headEnd type="none" w="med" len="med"/>
            <a:tailEnd type="none" w="med" len="med"/>
          </a:ln>
        </p:spPr>
      </p:cxnSp>
      <p:cxnSp>
        <p:nvCxnSpPr>
          <p:cNvPr id="648" name="Google Shape;648;p45"/>
          <p:cNvCxnSpPr>
            <a:cxnSpLocks/>
            <a:stCxn id="592" idx="1"/>
            <a:endCxn id="580" idx="1"/>
          </p:cNvCxnSpPr>
          <p:nvPr/>
        </p:nvCxnSpPr>
        <p:spPr>
          <a:xfrm rot="10800000" flipV="1">
            <a:off x="6329350" y="1578311"/>
            <a:ext cx="630300" cy="663973"/>
          </a:xfrm>
          <a:prstGeom prst="bentConnector3">
            <a:avLst>
              <a:gd name="adj1" fmla="val 136268"/>
            </a:avLst>
          </a:prstGeom>
          <a:noFill/>
          <a:ln w="9525" cap="flat" cmpd="sng">
            <a:solidFill>
              <a:schemeClr val="lt1"/>
            </a:solidFill>
            <a:prstDash val="solid"/>
            <a:round/>
            <a:headEnd type="none" w="med" len="med"/>
            <a:tailEnd type="none" w="med" len="med"/>
          </a:ln>
        </p:spPr>
      </p:cxnSp>
      <p:cxnSp>
        <p:nvCxnSpPr>
          <p:cNvPr id="649" name="Google Shape;649;p45"/>
          <p:cNvCxnSpPr>
            <a:cxnSpLocks/>
            <a:stCxn id="591" idx="3"/>
            <a:endCxn id="584" idx="3"/>
          </p:cNvCxnSpPr>
          <p:nvPr/>
        </p:nvCxnSpPr>
        <p:spPr>
          <a:xfrm>
            <a:off x="4814200" y="1578312"/>
            <a:ext cx="630302" cy="697439"/>
          </a:xfrm>
          <a:prstGeom prst="bentConnector3">
            <a:avLst>
              <a:gd name="adj1" fmla="val 136268"/>
            </a:avLst>
          </a:prstGeom>
          <a:noFill/>
          <a:ln w="9525" cap="flat" cmpd="sng">
            <a:solidFill>
              <a:schemeClr val="lt1"/>
            </a:solidFill>
            <a:prstDash val="solid"/>
            <a:round/>
            <a:headEnd type="none" w="med" len="med"/>
            <a:tailEnd type="none" w="med" len="med"/>
          </a:ln>
        </p:spPr>
      </p:cxnSp>
      <p:grpSp>
        <p:nvGrpSpPr>
          <p:cNvPr id="656" name="Google Shape;656;p45"/>
          <p:cNvGrpSpPr/>
          <p:nvPr/>
        </p:nvGrpSpPr>
        <p:grpSpPr>
          <a:xfrm>
            <a:off x="405288" y="860175"/>
            <a:ext cx="171000" cy="3574050"/>
            <a:chOff x="5816800" y="2392275"/>
            <a:chExt cx="171000" cy="3574050"/>
          </a:xfrm>
        </p:grpSpPr>
        <p:sp>
          <p:nvSpPr>
            <p:cNvPr id="657" name="Google Shape;657;p45"/>
            <p:cNvSpPr/>
            <p:nvPr/>
          </p:nvSpPr>
          <p:spPr>
            <a:xfrm>
              <a:off x="5816800" y="5896425"/>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8" name="Google Shape;658;p45"/>
            <p:cNvCxnSpPr>
              <a:stCxn id="657" idx="2"/>
              <a:endCxn id="576" idx="1"/>
            </p:cNvCxnSpPr>
            <p:nvPr/>
          </p:nvCxnSpPr>
          <p:spPr>
            <a:xfrm rot="10800000" flipH="1">
              <a:off x="5816800" y="2392275"/>
              <a:ext cx="171000" cy="3539100"/>
            </a:xfrm>
            <a:prstGeom prst="bentConnector3">
              <a:avLst>
                <a:gd name="adj1" fmla="val -139254"/>
              </a:avLst>
            </a:prstGeom>
            <a:noFill/>
            <a:ln w="9525" cap="flat" cmpd="sng">
              <a:solidFill>
                <a:schemeClr val="lt1"/>
              </a:solidFill>
              <a:prstDash val="solid"/>
              <a:round/>
              <a:headEnd type="none" w="med" len="med"/>
              <a:tailEnd type="none" w="med" len="med"/>
            </a:ln>
          </p:spPr>
        </p:cxnSp>
      </p:grpSp>
      <p:grpSp>
        <p:nvGrpSpPr>
          <p:cNvPr id="659" name="Google Shape;659;p45"/>
          <p:cNvGrpSpPr/>
          <p:nvPr/>
        </p:nvGrpSpPr>
        <p:grpSpPr>
          <a:xfrm flipH="1">
            <a:off x="8567798" y="860175"/>
            <a:ext cx="171000" cy="3574050"/>
            <a:chOff x="5816800" y="2392275"/>
            <a:chExt cx="171000" cy="3574050"/>
          </a:xfrm>
        </p:grpSpPr>
        <p:sp>
          <p:nvSpPr>
            <p:cNvPr id="660" name="Google Shape;660;p45"/>
            <p:cNvSpPr/>
            <p:nvPr/>
          </p:nvSpPr>
          <p:spPr>
            <a:xfrm>
              <a:off x="5816800" y="5896425"/>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1" name="Google Shape;661;p45"/>
            <p:cNvCxnSpPr>
              <a:stCxn id="660" idx="2"/>
              <a:endCxn id="576" idx="3"/>
            </p:cNvCxnSpPr>
            <p:nvPr/>
          </p:nvCxnSpPr>
          <p:spPr>
            <a:xfrm rot="10800000" flipH="1">
              <a:off x="5816800" y="2392275"/>
              <a:ext cx="171000" cy="3539100"/>
            </a:xfrm>
            <a:prstGeom prst="bentConnector3">
              <a:avLst>
                <a:gd name="adj1" fmla="val -139254"/>
              </a:avLst>
            </a:prstGeom>
            <a:noFill/>
            <a:ln w="9525" cap="flat" cmpd="sng">
              <a:solidFill>
                <a:schemeClr val="lt1"/>
              </a:solidFill>
              <a:prstDash val="solid"/>
              <a:round/>
              <a:headEnd type="none" w="med" len="med"/>
              <a:tailEnd type="none" w="med" len="med"/>
            </a:ln>
          </p:spPr>
        </p:cxnSp>
      </p:grpSp>
      <p:sp>
        <p:nvSpPr>
          <p:cNvPr id="662" name="Google Shape;662;p45"/>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rPr>
              <a:t>Operaciones de las BD Clave - Valor</a:t>
            </a:r>
            <a:endParaRPr dirty="0">
              <a:solidFill>
                <a:schemeClr val="dk1"/>
              </a:solidFill>
            </a:endParaRPr>
          </a:p>
        </p:txBody>
      </p:sp>
      <p:sp>
        <p:nvSpPr>
          <p:cNvPr id="15" name="CuadroTexto 14">
            <a:extLst>
              <a:ext uri="{FF2B5EF4-FFF2-40B4-BE49-F238E27FC236}">
                <a16:creationId xmlns:a16="http://schemas.microsoft.com/office/drawing/2014/main" id="{FEC5156A-F76D-1F1E-95C2-5B4C307520BF}"/>
              </a:ext>
            </a:extLst>
          </p:cNvPr>
          <p:cNvSpPr txBox="1"/>
          <p:nvPr/>
        </p:nvSpPr>
        <p:spPr>
          <a:xfrm>
            <a:off x="1235676" y="3028600"/>
            <a:ext cx="6680886" cy="1323439"/>
          </a:xfrm>
          <a:prstGeom prst="rect">
            <a:avLst/>
          </a:prstGeom>
          <a:noFill/>
        </p:spPr>
        <p:txBody>
          <a:bodyPr wrap="square">
            <a:spAutoFit/>
          </a:bodyPr>
          <a:lstStyle/>
          <a:p>
            <a:pPr algn="ctr"/>
            <a:r>
              <a:rPr lang="es-MX" sz="2000" b="0" i="0" dirty="0">
                <a:solidFill>
                  <a:schemeClr val="accent5">
                    <a:lumMod val="20000"/>
                    <a:lumOff val="80000"/>
                  </a:schemeClr>
                </a:solidFill>
                <a:effectLst/>
                <a:latin typeface="Söhne"/>
              </a:rPr>
              <a:t>Estas operaciones forman la base para interactuar con los datos en una base de datos clave-valor y son esenciales para realizar una amplia variedad de tareas de almacenamiento y recuperación de datos.</a:t>
            </a:r>
            <a:endParaRPr lang="es-MX" sz="2000" dirty="0">
              <a:solidFill>
                <a:schemeClr val="accent5">
                  <a:lumMod val="20000"/>
                  <a:lumOff val="80000"/>
                </a:schemeClr>
              </a:solidFill>
            </a:endParaRPr>
          </a:p>
        </p:txBody>
      </p:sp>
    </p:spTree>
    <p:extLst>
      <p:ext uri="{BB962C8B-B14F-4D97-AF65-F5344CB8AC3E}">
        <p14:creationId xmlns:p14="http://schemas.microsoft.com/office/powerpoint/2010/main" val="241620940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38"/>
          <p:cNvSpPr/>
          <p:nvPr/>
        </p:nvSpPr>
        <p:spPr>
          <a:xfrm>
            <a:off x="1052325" y="1963612"/>
            <a:ext cx="1818300" cy="13326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8"/>
          <p:cNvSpPr/>
          <p:nvPr/>
        </p:nvSpPr>
        <p:spPr>
          <a:xfrm>
            <a:off x="576350" y="617847"/>
            <a:ext cx="7991400" cy="4848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8"/>
          <p:cNvSpPr txBox="1"/>
          <p:nvPr/>
        </p:nvSpPr>
        <p:spPr>
          <a:xfrm>
            <a:off x="938875" y="2190712"/>
            <a:ext cx="2045100" cy="466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dirty="0">
                <a:solidFill>
                  <a:schemeClr val="lt1"/>
                </a:solidFill>
                <a:latin typeface="Fugaz One"/>
                <a:ea typeface="Fugaz One"/>
                <a:cs typeface="Fugaz One"/>
                <a:sym typeface="Fugaz One"/>
              </a:rPr>
              <a:t>REDIS</a:t>
            </a:r>
            <a:endParaRPr sz="2500" dirty="0">
              <a:solidFill>
                <a:schemeClr val="lt1"/>
              </a:solidFill>
              <a:latin typeface="Fugaz One"/>
              <a:ea typeface="Fugaz One"/>
              <a:cs typeface="Fugaz One"/>
              <a:sym typeface="Fugaz One"/>
            </a:endParaRPr>
          </a:p>
        </p:txBody>
      </p:sp>
      <p:sp>
        <p:nvSpPr>
          <p:cNvPr id="305" name="Google Shape;305;p38"/>
          <p:cNvSpPr/>
          <p:nvPr/>
        </p:nvSpPr>
        <p:spPr>
          <a:xfrm>
            <a:off x="1827175" y="2817437"/>
            <a:ext cx="268500" cy="2685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8"/>
          <p:cNvSpPr/>
          <p:nvPr/>
        </p:nvSpPr>
        <p:spPr>
          <a:xfrm>
            <a:off x="3662900" y="1963612"/>
            <a:ext cx="1818300" cy="13326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8"/>
          <p:cNvSpPr txBox="1"/>
          <p:nvPr/>
        </p:nvSpPr>
        <p:spPr>
          <a:xfrm>
            <a:off x="3549450" y="2190712"/>
            <a:ext cx="2045100" cy="466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dirty="0">
                <a:solidFill>
                  <a:schemeClr val="lt1"/>
                </a:solidFill>
                <a:latin typeface="Fugaz One"/>
                <a:ea typeface="Fugaz One"/>
                <a:cs typeface="Fugaz One"/>
                <a:sym typeface="Fugaz One"/>
              </a:rPr>
              <a:t>Amazon DynamoDB</a:t>
            </a:r>
            <a:endParaRPr sz="2500" dirty="0">
              <a:solidFill>
                <a:schemeClr val="lt1"/>
              </a:solidFill>
              <a:latin typeface="Fugaz One"/>
              <a:ea typeface="Fugaz One"/>
              <a:cs typeface="Fugaz One"/>
              <a:sym typeface="Fugaz One"/>
            </a:endParaRPr>
          </a:p>
        </p:txBody>
      </p:sp>
      <p:sp>
        <p:nvSpPr>
          <p:cNvPr id="309" name="Google Shape;309;p38"/>
          <p:cNvSpPr/>
          <p:nvPr/>
        </p:nvSpPr>
        <p:spPr>
          <a:xfrm>
            <a:off x="4437750" y="2817437"/>
            <a:ext cx="268500" cy="2685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8"/>
          <p:cNvSpPr/>
          <p:nvPr/>
        </p:nvSpPr>
        <p:spPr>
          <a:xfrm>
            <a:off x="6273475" y="1963612"/>
            <a:ext cx="1818300" cy="13326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8"/>
          <p:cNvSpPr txBox="1"/>
          <p:nvPr/>
        </p:nvSpPr>
        <p:spPr>
          <a:xfrm>
            <a:off x="6160025" y="2190712"/>
            <a:ext cx="2045100" cy="466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dirty="0">
                <a:solidFill>
                  <a:schemeClr val="lt1"/>
                </a:solidFill>
                <a:latin typeface="Fugaz One"/>
                <a:ea typeface="Fugaz One"/>
                <a:cs typeface="Fugaz One"/>
                <a:sym typeface="Fugaz One"/>
              </a:rPr>
              <a:t>Riak</a:t>
            </a:r>
            <a:endParaRPr sz="2500" dirty="0">
              <a:solidFill>
                <a:schemeClr val="lt1"/>
              </a:solidFill>
              <a:latin typeface="Fugaz One"/>
              <a:ea typeface="Fugaz One"/>
              <a:cs typeface="Fugaz One"/>
              <a:sym typeface="Fugaz One"/>
            </a:endParaRPr>
          </a:p>
        </p:txBody>
      </p:sp>
      <p:sp>
        <p:nvSpPr>
          <p:cNvPr id="313" name="Google Shape;313;p38"/>
          <p:cNvSpPr/>
          <p:nvPr/>
        </p:nvSpPr>
        <p:spPr>
          <a:xfrm>
            <a:off x="7048325" y="2817437"/>
            <a:ext cx="268500" cy="2685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4" name="Google Shape;314;p38"/>
          <p:cNvCxnSpPr>
            <a:stCxn id="305" idx="1"/>
          </p:cNvCxnSpPr>
          <p:nvPr/>
        </p:nvCxnSpPr>
        <p:spPr>
          <a:xfrm rot="10800000">
            <a:off x="945775" y="2951687"/>
            <a:ext cx="881400" cy="0"/>
          </a:xfrm>
          <a:prstGeom prst="straightConnector1">
            <a:avLst/>
          </a:prstGeom>
          <a:noFill/>
          <a:ln w="9525" cap="flat" cmpd="sng">
            <a:solidFill>
              <a:schemeClr val="lt1"/>
            </a:solidFill>
            <a:prstDash val="solid"/>
            <a:round/>
            <a:headEnd type="none" w="med" len="med"/>
            <a:tailEnd type="none" w="med" len="med"/>
          </a:ln>
        </p:spPr>
      </p:cxnSp>
      <p:cxnSp>
        <p:nvCxnSpPr>
          <p:cNvPr id="315" name="Google Shape;315;p38"/>
          <p:cNvCxnSpPr>
            <a:endCxn id="309" idx="1"/>
          </p:cNvCxnSpPr>
          <p:nvPr/>
        </p:nvCxnSpPr>
        <p:spPr>
          <a:xfrm>
            <a:off x="2095650" y="2951687"/>
            <a:ext cx="2342100" cy="0"/>
          </a:xfrm>
          <a:prstGeom prst="straightConnector1">
            <a:avLst/>
          </a:prstGeom>
          <a:noFill/>
          <a:ln w="9525" cap="flat" cmpd="sng">
            <a:solidFill>
              <a:schemeClr val="lt1"/>
            </a:solidFill>
            <a:prstDash val="solid"/>
            <a:round/>
            <a:headEnd type="none" w="med" len="med"/>
            <a:tailEnd type="none" w="med" len="med"/>
          </a:ln>
        </p:spPr>
      </p:cxnSp>
      <p:cxnSp>
        <p:nvCxnSpPr>
          <p:cNvPr id="316" name="Google Shape;316;p38"/>
          <p:cNvCxnSpPr>
            <a:stCxn id="309" idx="3"/>
            <a:endCxn id="313" idx="1"/>
          </p:cNvCxnSpPr>
          <p:nvPr/>
        </p:nvCxnSpPr>
        <p:spPr>
          <a:xfrm>
            <a:off x="4706250" y="2951687"/>
            <a:ext cx="2342100" cy="0"/>
          </a:xfrm>
          <a:prstGeom prst="straightConnector1">
            <a:avLst/>
          </a:prstGeom>
          <a:noFill/>
          <a:ln w="9525" cap="flat" cmpd="sng">
            <a:solidFill>
              <a:schemeClr val="lt1"/>
            </a:solidFill>
            <a:prstDash val="solid"/>
            <a:round/>
            <a:headEnd type="none" w="med" len="med"/>
            <a:tailEnd type="none" w="med" len="med"/>
          </a:ln>
        </p:spPr>
      </p:cxnSp>
      <p:cxnSp>
        <p:nvCxnSpPr>
          <p:cNvPr id="317" name="Google Shape;317;p38"/>
          <p:cNvCxnSpPr>
            <a:endCxn id="313" idx="3"/>
          </p:cNvCxnSpPr>
          <p:nvPr/>
        </p:nvCxnSpPr>
        <p:spPr>
          <a:xfrm rot="10800000">
            <a:off x="7316825" y="2951687"/>
            <a:ext cx="881400" cy="0"/>
          </a:xfrm>
          <a:prstGeom prst="straightConnector1">
            <a:avLst/>
          </a:prstGeom>
          <a:noFill/>
          <a:ln w="9525" cap="flat" cmpd="sng">
            <a:solidFill>
              <a:schemeClr val="lt1"/>
            </a:solidFill>
            <a:prstDash val="solid"/>
            <a:round/>
            <a:headEnd type="none" w="med" len="med"/>
            <a:tailEnd type="none" w="med" len="med"/>
          </a:ln>
        </p:spPr>
      </p:cxnSp>
      <p:grpSp>
        <p:nvGrpSpPr>
          <p:cNvPr id="318" name="Google Shape;318;p38"/>
          <p:cNvGrpSpPr/>
          <p:nvPr/>
        </p:nvGrpSpPr>
        <p:grpSpPr>
          <a:xfrm>
            <a:off x="405288" y="860200"/>
            <a:ext cx="171000" cy="1668450"/>
            <a:chOff x="5816800" y="2392300"/>
            <a:chExt cx="171000" cy="1668450"/>
          </a:xfrm>
        </p:grpSpPr>
        <p:sp>
          <p:nvSpPr>
            <p:cNvPr id="319" name="Google Shape;319;p38"/>
            <p:cNvSpPr/>
            <p:nvPr/>
          </p:nvSpPr>
          <p:spPr>
            <a:xfrm>
              <a:off x="5816800" y="3990850"/>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20" name="Google Shape;320;p38"/>
            <p:cNvCxnSpPr>
              <a:stCxn id="319" idx="2"/>
              <a:endCxn id="302" idx="1"/>
            </p:cNvCxnSpPr>
            <p:nvPr/>
          </p:nvCxnSpPr>
          <p:spPr>
            <a:xfrm rot="10800000" flipH="1">
              <a:off x="5816800" y="2392300"/>
              <a:ext cx="171000" cy="1633500"/>
            </a:xfrm>
            <a:prstGeom prst="bentConnector3">
              <a:avLst>
                <a:gd name="adj1" fmla="val -139254"/>
              </a:avLst>
            </a:prstGeom>
            <a:noFill/>
            <a:ln w="9525" cap="flat" cmpd="sng">
              <a:solidFill>
                <a:schemeClr val="lt1"/>
              </a:solidFill>
              <a:prstDash val="solid"/>
              <a:round/>
              <a:headEnd type="none" w="med" len="med"/>
              <a:tailEnd type="none" w="med" len="med"/>
            </a:ln>
          </p:spPr>
        </p:cxnSp>
      </p:grpSp>
      <p:grpSp>
        <p:nvGrpSpPr>
          <p:cNvPr id="321" name="Google Shape;321;p38"/>
          <p:cNvGrpSpPr/>
          <p:nvPr/>
        </p:nvGrpSpPr>
        <p:grpSpPr>
          <a:xfrm flipH="1">
            <a:off x="8567798" y="860200"/>
            <a:ext cx="171000" cy="1598550"/>
            <a:chOff x="5816800" y="2392300"/>
            <a:chExt cx="171000" cy="1598550"/>
          </a:xfrm>
        </p:grpSpPr>
        <p:sp>
          <p:nvSpPr>
            <p:cNvPr id="322" name="Google Shape;322;p38"/>
            <p:cNvSpPr/>
            <p:nvPr/>
          </p:nvSpPr>
          <p:spPr>
            <a:xfrm>
              <a:off x="5816800" y="3920950"/>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23" name="Google Shape;323;p38"/>
            <p:cNvCxnSpPr>
              <a:stCxn id="322" idx="2"/>
              <a:endCxn id="302" idx="3"/>
            </p:cNvCxnSpPr>
            <p:nvPr/>
          </p:nvCxnSpPr>
          <p:spPr>
            <a:xfrm rot="10800000" flipH="1">
              <a:off x="5816800" y="2392300"/>
              <a:ext cx="171000" cy="1563600"/>
            </a:xfrm>
            <a:prstGeom prst="bentConnector3">
              <a:avLst>
                <a:gd name="adj1" fmla="val -139254"/>
              </a:avLst>
            </a:prstGeom>
            <a:noFill/>
            <a:ln w="9525" cap="flat" cmpd="sng">
              <a:solidFill>
                <a:schemeClr val="lt1"/>
              </a:solidFill>
              <a:prstDash val="solid"/>
              <a:round/>
              <a:headEnd type="none" w="med" len="med"/>
              <a:tailEnd type="none" w="med" len="med"/>
            </a:ln>
          </p:spPr>
        </p:cxnSp>
      </p:grpSp>
      <p:cxnSp>
        <p:nvCxnSpPr>
          <p:cNvPr id="324" name="Google Shape;324;p38"/>
          <p:cNvCxnSpPr>
            <a:cxnSpLocks/>
            <a:endCxn id="325" idx="0"/>
          </p:cNvCxnSpPr>
          <p:nvPr/>
        </p:nvCxnSpPr>
        <p:spPr>
          <a:xfrm rot="-5400000" flipH="1">
            <a:off x="1788925" y="4118150"/>
            <a:ext cx="345600" cy="600"/>
          </a:xfrm>
          <a:prstGeom prst="bentConnector3">
            <a:avLst>
              <a:gd name="adj1" fmla="val 50011"/>
            </a:avLst>
          </a:prstGeom>
          <a:noFill/>
          <a:ln w="9525" cap="flat" cmpd="sng">
            <a:solidFill>
              <a:schemeClr val="lt1"/>
            </a:solidFill>
            <a:prstDash val="solid"/>
            <a:round/>
            <a:headEnd type="none" w="med" len="med"/>
            <a:tailEnd type="none" w="med" len="med"/>
          </a:ln>
        </p:spPr>
      </p:cxnSp>
      <p:cxnSp>
        <p:nvCxnSpPr>
          <p:cNvPr id="326" name="Google Shape;326;p38"/>
          <p:cNvCxnSpPr>
            <a:cxnSpLocks/>
            <a:endCxn id="327" idx="0"/>
          </p:cNvCxnSpPr>
          <p:nvPr/>
        </p:nvCxnSpPr>
        <p:spPr>
          <a:xfrm rot="-5400000" flipH="1">
            <a:off x="4399500" y="4118150"/>
            <a:ext cx="345600" cy="600"/>
          </a:xfrm>
          <a:prstGeom prst="bentConnector3">
            <a:avLst>
              <a:gd name="adj1" fmla="val 50011"/>
            </a:avLst>
          </a:prstGeom>
          <a:noFill/>
          <a:ln w="9525" cap="flat" cmpd="sng">
            <a:solidFill>
              <a:schemeClr val="lt1"/>
            </a:solidFill>
            <a:prstDash val="solid"/>
            <a:round/>
            <a:headEnd type="none" w="med" len="med"/>
            <a:tailEnd type="none" w="med" len="med"/>
          </a:ln>
        </p:spPr>
      </p:cxnSp>
      <p:sp>
        <p:nvSpPr>
          <p:cNvPr id="325" name="Google Shape;325;p38"/>
          <p:cNvSpPr/>
          <p:nvPr/>
        </p:nvSpPr>
        <p:spPr>
          <a:xfrm>
            <a:off x="1926513" y="4291325"/>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8"/>
          <p:cNvSpPr/>
          <p:nvPr/>
        </p:nvSpPr>
        <p:spPr>
          <a:xfrm>
            <a:off x="4537088" y="4291325"/>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8"/>
          <p:cNvSpPr/>
          <p:nvPr/>
        </p:nvSpPr>
        <p:spPr>
          <a:xfrm>
            <a:off x="7147663" y="4291325"/>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29" name="Google Shape;329;p38"/>
          <p:cNvCxnSpPr>
            <a:stCxn id="325" idx="6"/>
            <a:endCxn id="327" idx="2"/>
          </p:cNvCxnSpPr>
          <p:nvPr/>
        </p:nvCxnSpPr>
        <p:spPr>
          <a:xfrm>
            <a:off x="1996413" y="4326275"/>
            <a:ext cx="2540700" cy="600"/>
          </a:xfrm>
          <a:prstGeom prst="bentConnector3">
            <a:avLst>
              <a:gd name="adj1" fmla="val 50000"/>
            </a:avLst>
          </a:prstGeom>
          <a:noFill/>
          <a:ln w="9525" cap="flat" cmpd="sng">
            <a:solidFill>
              <a:schemeClr val="lt1"/>
            </a:solidFill>
            <a:prstDash val="solid"/>
            <a:round/>
            <a:headEnd type="none" w="med" len="med"/>
            <a:tailEnd type="none" w="med" len="med"/>
          </a:ln>
        </p:spPr>
      </p:cxnSp>
      <p:cxnSp>
        <p:nvCxnSpPr>
          <p:cNvPr id="330" name="Google Shape;330;p38"/>
          <p:cNvCxnSpPr>
            <a:cxnSpLocks/>
            <a:endCxn id="328" idx="0"/>
          </p:cNvCxnSpPr>
          <p:nvPr/>
        </p:nvCxnSpPr>
        <p:spPr>
          <a:xfrm rot="-5400000" flipH="1">
            <a:off x="7010075" y="4118150"/>
            <a:ext cx="345600" cy="600"/>
          </a:xfrm>
          <a:prstGeom prst="bentConnector3">
            <a:avLst>
              <a:gd name="adj1" fmla="val 50011"/>
            </a:avLst>
          </a:prstGeom>
          <a:noFill/>
          <a:ln w="9525" cap="flat" cmpd="sng">
            <a:solidFill>
              <a:schemeClr val="lt1"/>
            </a:solidFill>
            <a:prstDash val="solid"/>
            <a:round/>
            <a:headEnd type="none" w="med" len="med"/>
            <a:tailEnd type="none" w="med" len="med"/>
          </a:ln>
        </p:spPr>
      </p:cxnSp>
      <p:cxnSp>
        <p:nvCxnSpPr>
          <p:cNvPr id="331" name="Google Shape;331;p38"/>
          <p:cNvCxnSpPr>
            <a:stCxn id="327" idx="6"/>
            <a:endCxn id="328" idx="2"/>
          </p:cNvCxnSpPr>
          <p:nvPr/>
        </p:nvCxnSpPr>
        <p:spPr>
          <a:xfrm>
            <a:off x="4606988" y="4326275"/>
            <a:ext cx="2540700" cy="600"/>
          </a:xfrm>
          <a:prstGeom prst="bentConnector3">
            <a:avLst>
              <a:gd name="adj1" fmla="val 50000"/>
            </a:avLst>
          </a:prstGeom>
          <a:noFill/>
          <a:ln w="9525" cap="flat" cmpd="sng">
            <a:solidFill>
              <a:schemeClr val="lt1"/>
            </a:solidFill>
            <a:prstDash val="solid"/>
            <a:round/>
            <a:headEnd type="none" w="med" len="med"/>
            <a:tailEnd type="none" w="med" len="med"/>
          </a:ln>
        </p:spPr>
      </p:cxnSp>
      <p:cxnSp>
        <p:nvCxnSpPr>
          <p:cNvPr id="332" name="Google Shape;332;p38"/>
          <p:cNvCxnSpPr>
            <a:stCxn id="304" idx="0"/>
            <a:endCxn id="308" idx="0"/>
          </p:cNvCxnSpPr>
          <p:nvPr/>
        </p:nvCxnSpPr>
        <p:spPr>
          <a:xfrm rot="-5400000" flipH="1">
            <a:off x="3266425" y="885712"/>
            <a:ext cx="600" cy="2610600"/>
          </a:xfrm>
          <a:prstGeom prst="bentConnector3">
            <a:avLst>
              <a:gd name="adj1" fmla="val -39687500"/>
            </a:avLst>
          </a:prstGeom>
          <a:noFill/>
          <a:ln w="9525" cap="flat" cmpd="sng">
            <a:solidFill>
              <a:schemeClr val="lt1"/>
            </a:solidFill>
            <a:prstDash val="solid"/>
            <a:round/>
            <a:headEnd type="none" w="med" len="med"/>
            <a:tailEnd type="none" w="med" len="med"/>
          </a:ln>
        </p:spPr>
      </p:cxnSp>
      <p:cxnSp>
        <p:nvCxnSpPr>
          <p:cNvPr id="333" name="Google Shape;333;p38"/>
          <p:cNvCxnSpPr>
            <a:stCxn id="308" idx="0"/>
            <a:endCxn id="312" idx="0"/>
          </p:cNvCxnSpPr>
          <p:nvPr/>
        </p:nvCxnSpPr>
        <p:spPr>
          <a:xfrm rot="-5400000" flipH="1">
            <a:off x="5877000" y="885712"/>
            <a:ext cx="600" cy="2610600"/>
          </a:xfrm>
          <a:prstGeom prst="bentConnector3">
            <a:avLst>
              <a:gd name="adj1" fmla="val -39687500"/>
            </a:avLst>
          </a:prstGeom>
          <a:noFill/>
          <a:ln w="9525" cap="flat" cmpd="sng">
            <a:solidFill>
              <a:schemeClr val="lt1"/>
            </a:solidFill>
            <a:prstDash val="solid"/>
            <a:round/>
            <a:headEnd type="none" w="med" len="med"/>
            <a:tailEnd type="none" w="med" len="med"/>
          </a:ln>
        </p:spPr>
      </p:cxnSp>
      <p:sp>
        <p:nvSpPr>
          <p:cNvPr id="334" name="Google Shape;334;p38"/>
          <p:cNvSpPr txBox="1">
            <a:spLocks noGrp="1"/>
          </p:cNvSpPr>
          <p:nvPr>
            <p:ph type="title"/>
          </p:nvPr>
        </p:nvSpPr>
        <p:spPr>
          <a:xfrm>
            <a:off x="720000" y="603198"/>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solidFill>
                  <a:schemeClr val="dk1"/>
                </a:solidFill>
              </a:rPr>
              <a:t>SISTEMAS DE GESTION DE BASE DE DATOS NoSQL</a:t>
            </a:r>
            <a:endParaRPr sz="2400" dirty="0">
              <a:solidFill>
                <a:schemeClr val="dk1"/>
              </a:solidFill>
            </a:endParaRPr>
          </a:p>
        </p:txBody>
      </p:sp>
      <p:pic>
        <p:nvPicPr>
          <p:cNvPr id="3" name="Imagen 2" descr="Logotipo, Icono, nombre de la empresa&#10;&#10;Descripción generada automáticamente">
            <a:extLst>
              <a:ext uri="{FF2B5EF4-FFF2-40B4-BE49-F238E27FC236}">
                <a16:creationId xmlns:a16="http://schemas.microsoft.com/office/drawing/2014/main" id="{8354C137-3E5C-CA95-591A-A20B6F3E34AD}"/>
              </a:ext>
            </a:extLst>
          </p:cNvPr>
          <p:cNvPicPr>
            <a:picLocks noChangeAspect="1"/>
          </p:cNvPicPr>
          <p:nvPr/>
        </p:nvPicPr>
        <p:blipFill>
          <a:blip r:embed="rId3"/>
          <a:stretch>
            <a:fillRect/>
          </a:stretch>
        </p:blipFill>
        <p:spPr>
          <a:xfrm>
            <a:off x="1522891" y="3188206"/>
            <a:ext cx="871042" cy="735388"/>
          </a:xfrm>
          <a:prstGeom prst="rect">
            <a:avLst/>
          </a:prstGeom>
        </p:spPr>
      </p:pic>
      <p:pic>
        <p:nvPicPr>
          <p:cNvPr id="5" name="Imagen 4" descr="Imagen que contiene nombre de la empresa&#10;&#10;Descripción generada automáticamente">
            <a:extLst>
              <a:ext uri="{FF2B5EF4-FFF2-40B4-BE49-F238E27FC236}">
                <a16:creationId xmlns:a16="http://schemas.microsoft.com/office/drawing/2014/main" id="{50DC43AE-72FA-B21D-5B88-9A8BB3B86B2D}"/>
              </a:ext>
            </a:extLst>
          </p:cNvPr>
          <p:cNvPicPr>
            <a:picLocks noChangeAspect="1"/>
          </p:cNvPicPr>
          <p:nvPr/>
        </p:nvPicPr>
        <p:blipFill rotWithShape="1">
          <a:blip r:embed="rId4"/>
          <a:srcRect l="18338" t="19282" r="17921" b="25377"/>
          <a:stretch/>
        </p:blipFill>
        <p:spPr>
          <a:xfrm>
            <a:off x="3760199" y="3195571"/>
            <a:ext cx="1637701" cy="740655"/>
          </a:xfrm>
          <a:prstGeom prst="rect">
            <a:avLst/>
          </a:prstGeom>
        </p:spPr>
      </p:pic>
      <p:pic>
        <p:nvPicPr>
          <p:cNvPr id="7" name="Imagen 6" descr="Logotipo, nombre de la empresa&#10;&#10;Descripción generada automáticamente">
            <a:extLst>
              <a:ext uri="{FF2B5EF4-FFF2-40B4-BE49-F238E27FC236}">
                <a16:creationId xmlns:a16="http://schemas.microsoft.com/office/drawing/2014/main" id="{BDBB45B6-A319-D767-BBE3-2A553BB6A711}"/>
              </a:ext>
            </a:extLst>
          </p:cNvPr>
          <p:cNvPicPr>
            <a:picLocks noChangeAspect="1"/>
          </p:cNvPicPr>
          <p:nvPr/>
        </p:nvPicPr>
        <p:blipFill rotWithShape="1">
          <a:blip r:embed="rId5"/>
          <a:srcRect t="27360" b="22966"/>
          <a:stretch/>
        </p:blipFill>
        <p:spPr>
          <a:xfrm>
            <a:off x="6436470" y="3185107"/>
            <a:ext cx="1507607" cy="748879"/>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746"/>
        <p:cNvGrpSpPr/>
        <p:nvPr/>
      </p:nvGrpSpPr>
      <p:grpSpPr>
        <a:xfrm>
          <a:off x="0" y="0"/>
          <a:ext cx="0" cy="0"/>
          <a:chOff x="0" y="0"/>
          <a:chExt cx="0" cy="0"/>
        </a:xfrm>
      </p:grpSpPr>
      <p:sp>
        <p:nvSpPr>
          <p:cNvPr id="747" name="Google Shape;747;p50"/>
          <p:cNvSpPr/>
          <p:nvPr/>
        </p:nvSpPr>
        <p:spPr>
          <a:xfrm>
            <a:off x="1915125" y="315400"/>
            <a:ext cx="5313600" cy="45126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48" name="Google Shape;748;p50"/>
          <p:cNvPicPr preferRelativeResize="0"/>
          <p:nvPr/>
        </p:nvPicPr>
        <p:blipFill>
          <a:blip r:embed="rId3">
            <a:alphaModFix/>
          </a:blip>
          <a:stretch>
            <a:fillRect/>
          </a:stretch>
        </p:blipFill>
        <p:spPr>
          <a:xfrm>
            <a:off x="3494506" y="315400"/>
            <a:ext cx="2154985" cy="2089151"/>
          </a:xfrm>
          <a:prstGeom prst="rect">
            <a:avLst/>
          </a:prstGeom>
          <a:noFill/>
          <a:ln>
            <a:noFill/>
          </a:ln>
        </p:spPr>
      </p:pic>
      <p:grpSp>
        <p:nvGrpSpPr>
          <p:cNvPr id="749" name="Google Shape;749;p50"/>
          <p:cNvGrpSpPr/>
          <p:nvPr/>
        </p:nvGrpSpPr>
        <p:grpSpPr>
          <a:xfrm flipH="1">
            <a:off x="2111446" y="1717225"/>
            <a:ext cx="828300" cy="2886850"/>
            <a:chOff x="6908048" y="1202225"/>
            <a:chExt cx="898346" cy="1888600"/>
          </a:xfrm>
        </p:grpSpPr>
        <p:cxnSp>
          <p:nvCxnSpPr>
            <p:cNvPr id="750" name="Google Shape;750;p50"/>
            <p:cNvCxnSpPr>
              <a:stCxn id="751" idx="1"/>
              <a:endCxn id="752" idx="2"/>
            </p:cNvCxnSpPr>
            <p:nvPr/>
          </p:nvCxnSpPr>
          <p:spPr>
            <a:xfrm rot="10800000">
              <a:off x="6978093" y="1237125"/>
              <a:ext cx="828300" cy="1853700"/>
            </a:xfrm>
            <a:prstGeom prst="bentConnector3">
              <a:avLst>
                <a:gd name="adj1" fmla="val -28749"/>
              </a:avLst>
            </a:prstGeom>
            <a:noFill/>
            <a:ln w="9525" cap="flat" cmpd="sng">
              <a:solidFill>
                <a:schemeClr val="lt1"/>
              </a:solidFill>
              <a:prstDash val="solid"/>
              <a:round/>
              <a:headEnd type="none" w="med" len="med"/>
              <a:tailEnd type="none" w="med" len="med"/>
            </a:ln>
          </p:spPr>
        </p:cxnSp>
        <p:sp>
          <p:nvSpPr>
            <p:cNvPr id="752" name="Google Shape;752;p50"/>
            <p:cNvSpPr/>
            <p:nvPr/>
          </p:nvSpPr>
          <p:spPr>
            <a:xfrm flipH="1">
              <a:off x="6908048" y="1202225"/>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 name="Google Shape;753;p50"/>
          <p:cNvGrpSpPr/>
          <p:nvPr/>
        </p:nvGrpSpPr>
        <p:grpSpPr>
          <a:xfrm>
            <a:off x="6204241" y="1717224"/>
            <a:ext cx="898159" cy="2833503"/>
            <a:chOff x="6908048" y="1202225"/>
            <a:chExt cx="898159" cy="1888600"/>
          </a:xfrm>
        </p:grpSpPr>
        <p:cxnSp>
          <p:nvCxnSpPr>
            <p:cNvPr id="754" name="Google Shape;754;p50"/>
            <p:cNvCxnSpPr>
              <a:cxnSpLocks/>
              <a:stCxn id="751" idx="3"/>
              <a:endCxn id="755" idx="2"/>
            </p:cNvCxnSpPr>
            <p:nvPr/>
          </p:nvCxnSpPr>
          <p:spPr>
            <a:xfrm rot="10800000">
              <a:off x="6977907" y="1237125"/>
              <a:ext cx="828300" cy="1853700"/>
            </a:xfrm>
            <a:prstGeom prst="bentConnector3">
              <a:avLst>
                <a:gd name="adj1" fmla="val -28749"/>
              </a:avLst>
            </a:prstGeom>
            <a:noFill/>
            <a:ln w="9525" cap="flat" cmpd="sng">
              <a:solidFill>
                <a:schemeClr val="lt1"/>
              </a:solidFill>
              <a:prstDash val="solid"/>
              <a:round/>
              <a:headEnd type="none" w="med" len="med"/>
              <a:tailEnd type="none" w="med" len="med"/>
            </a:ln>
          </p:spPr>
        </p:cxnSp>
        <p:sp>
          <p:nvSpPr>
            <p:cNvPr id="755" name="Google Shape;755;p50"/>
            <p:cNvSpPr/>
            <p:nvPr/>
          </p:nvSpPr>
          <p:spPr>
            <a:xfrm flipH="1">
              <a:off x="6908048" y="1202225"/>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1" name="Google Shape;751;p50"/>
          <p:cNvSpPr txBox="1">
            <a:spLocks noGrp="1"/>
          </p:cNvSpPr>
          <p:nvPr>
            <p:ph type="title"/>
          </p:nvPr>
        </p:nvSpPr>
        <p:spPr>
          <a:xfrm>
            <a:off x="2041400" y="2607575"/>
            <a:ext cx="5061000" cy="199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Base de Datos NoSQL</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19"/>
        <p:cNvGrpSpPr/>
        <p:nvPr/>
      </p:nvGrpSpPr>
      <p:grpSpPr>
        <a:xfrm>
          <a:off x="0" y="0"/>
          <a:ext cx="0" cy="0"/>
          <a:chOff x="0" y="0"/>
          <a:chExt cx="0" cy="0"/>
        </a:xfrm>
      </p:grpSpPr>
      <p:sp>
        <p:nvSpPr>
          <p:cNvPr id="720" name="Google Shape;720;p48"/>
          <p:cNvSpPr/>
          <p:nvPr/>
        </p:nvSpPr>
        <p:spPr>
          <a:xfrm>
            <a:off x="5283600" y="2516100"/>
            <a:ext cx="3457500" cy="29364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8"/>
          <p:cNvSpPr/>
          <p:nvPr/>
        </p:nvSpPr>
        <p:spPr>
          <a:xfrm>
            <a:off x="4199950" y="-364650"/>
            <a:ext cx="3457500" cy="29364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8"/>
          <p:cNvSpPr/>
          <p:nvPr/>
        </p:nvSpPr>
        <p:spPr>
          <a:xfrm>
            <a:off x="-156300" y="-90275"/>
            <a:ext cx="4880700" cy="41451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48"/>
          <p:cNvSpPr txBox="1">
            <a:spLocks noGrp="1"/>
          </p:cNvSpPr>
          <p:nvPr>
            <p:ph type="subTitle" idx="1"/>
          </p:nvPr>
        </p:nvSpPr>
        <p:spPr>
          <a:xfrm>
            <a:off x="713100" y="2051222"/>
            <a:ext cx="4011300" cy="227797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MX" sz="2000" dirty="0"/>
              <a:t>Es un identificador único que se utiliza para recuperar el valor asociado. En términos de una base de datos, podría pensarse en la clave como el equivalente a la "clave primaria" en un modelo relacional.</a:t>
            </a:r>
            <a:endParaRPr sz="2000" dirty="0"/>
          </a:p>
        </p:txBody>
      </p:sp>
      <p:pic>
        <p:nvPicPr>
          <p:cNvPr id="724" name="Google Shape;724;p48"/>
          <p:cNvPicPr preferRelativeResize="0"/>
          <p:nvPr/>
        </p:nvPicPr>
        <p:blipFill rotWithShape="1">
          <a:blip r:embed="rId3">
            <a:alphaModFix/>
          </a:blip>
          <a:srcRect t="19527" b="8493"/>
          <a:stretch/>
        </p:blipFill>
        <p:spPr>
          <a:xfrm>
            <a:off x="5255500" y="1123425"/>
            <a:ext cx="2895649" cy="2896650"/>
          </a:xfrm>
          <a:prstGeom prst="rect">
            <a:avLst/>
          </a:prstGeom>
          <a:noFill/>
          <a:ln>
            <a:noFill/>
          </a:ln>
        </p:spPr>
      </p:pic>
      <p:grpSp>
        <p:nvGrpSpPr>
          <p:cNvPr id="725" name="Google Shape;725;p48"/>
          <p:cNvGrpSpPr/>
          <p:nvPr/>
        </p:nvGrpSpPr>
        <p:grpSpPr>
          <a:xfrm>
            <a:off x="7593848" y="821225"/>
            <a:ext cx="70500" cy="3501050"/>
            <a:chOff x="7593848" y="821225"/>
            <a:chExt cx="70500" cy="3501050"/>
          </a:xfrm>
        </p:grpSpPr>
        <p:sp>
          <p:nvSpPr>
            <p:cNvPr id="726" name="Google Shape;726;p48"/>
            <p:cNvSpPr/>
            <p:nvPr/>
          </p:nvSpPr>
          <p:spPr>
            <a:xfrm flipH="1">
              <a:off x="7593848" y="4252375"/>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7" name="Google Shape;727;p48"/>
            <p:cNvCxnSpPr>
              <a:stCxn id="726" idx="2"/>
              <a:endCxn id="728" idx="2"/>
            </p:cNvCxnSpPr>
            <p:nvPr/>
          </p:nvCxnSpPr>
          <p:spPr>
            <a:xfrm rot="10800000" flipH="1">
              <a:off x="7663748" y="856225"/>
              <a:ext cx="600" cy="3431100"/>
            </a:xfrm>
            <a:prstGeom prst="bentConnector3">
              <a:avLst>
                <a:gd name="adj1" fmla="val 106662863"/>
              </a:avLst>
            </a:prstGeom>
            <a:noFill/>
            <a:ln w="9525" cap="flat" cmpd="sng">
              <a:solidFill>
                <a:schemeClr val="lt1"/>
              </a:solidFill>
              <a:prstDash val="solid"/>
              <a:round/>
              <a:headEnd type="none" w="med" len="med"/>
              <a:tailEnd type="none" w="med" len="med"/>
            </a:ln>
          </p:spPr>
        </p:cxnSp>
        <p:sp>
          <p:nvSpPr>
            <p:cNvPr id="728" name="Google Shape;728;p48"/>
            <p:cNvSpPr/>
            <p:nvPr/>
          </p:nvSpPr>
          <p:spPr>
            <a:xfrm flipH="1">
              <a:off x="7593848" y="821225"/>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29" name="Google Shape;729;p48"/>
          <p:cNvCxnSpPr>
            <a:cxnSpLocks/>
            <a:stCxn id="723" idx="1"/>
            <a:endCxn id="730" idx="1"/>
          </p:cNvCxnSpPr>
          <p:nvPr/>
        </p:nvCxnSpPr>
        <p:spPr>
          <a:xfrm rot="10800000">
            <a:off x="713100" y="1716399"/>
            <a:ext cx="12700" cy="1473812"/>
          </a:xfrm>
          <a:prstGeom prst="bentConnector3">
            <a:avLst>
              <a:gd name="adj1" fmla="val 1800000"/>
            </a:avLst>
          </a:prstGeom>
          <a:noFill/>
          <a:ln w="9525" cap="flat" cmpd="sng">
            <a:solidFill>
              <a:schemeClr val="lt1"/>
            </a:solidFill>
            <a:prstDash val="solid"/>
            <a:round/>
            <a:headEnd type="none" w="med" len="med"/>
            <a:tailEnd type="none" w="med" len="med"/>
          </a:ln>
        </p:spPr>
      </p:cxnSp>
      <p:sp>
        <p:nvSpPr>
          <p:cNvPr id="730" name="Google Shape;730;p48"/>
          <p:cNvSpPr txBox="1">
            <a:spLocks noGrp="1"/>
          </p:cNvSpPr>
          <p:nvPr>
            <p:ph type="title"/>
          </p:nvPr>
        </p:nvSpPr>
        <p:spPr>
          <a:xfrm>
            <a:off x="713100" y="1381575"/>
            <a:ext cx="4032600" cy="66964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MX" dirty="0"/>
              <a:t>Clave</a:t>
            </a:r>
            <a:endParaRPr dirty="0"/>
          </a:p>
        </p:txBody>
      </p:sp>
      <p:sp>
        <p:nvSpPr>
          <p:cNvPr id="7" name="CuadroTexto 6">
            <a:extLst>
              <a:ext uri="{FF2B5EF4-FFF2-40B4-BE49-F238E27FC236}">
                <a16:creationId xmlns:a16="http://schemas.microsoft.com/office/drawing/2014/main" id="{90BA2253-3282-935B-BE26-AEC1AE4585E1}"/>
              </a:ext>
            </a:extLst>
          </p:cNvPr>
          <p:cNvSpPr txBox="1"/>
          <p:nvPr/>
        </p:nvSpPr>
        <p:spPr>
          <a:xfrm>
            <a:off x="5255500" y="225499"/>
            <a:ext cx="2895649" cy="830997"/>
          </a:xfrm>
          <a:prstGeom prst="rect">
            <a:avLst/>
          </a:prstGeom>
          <a:noFill/>
        </p:spPr>
        <p:txBody>
          <a:bodyPr wrap="square">
            <a:spAutoFit/>
          </a:bodyPr>
          <a:lstStyle/>
          <a:p>
            <a:r>
              <a:rPr lang="es-MX" sz="2400" b="1" dirty="0">
                <a:solidFill>
                  <a:schemeClr val="bg2"/>
                </a:solidFill>
                <a:latin typeface="+mj-lt"/>
              </a:rPr>
              <a:t>Base de datos CLAVE-VALOR </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Elipse 6">
            <a:extLst>
              <a:ext uri="{FF2B5EF4-FFF2-40B4-BE49-F238E27FC236}">
                <a16:creationId xmlns:a16="http://schemas.microsoft.com/office/drawing/2014/main" id="{FA6BFF5B-EF4A-3DCF-29F8-0F89D067CB32}"/>
              </a:ext>
            </a:extLst>
          </p:cNvPr>
          <p:cNvSpPr/>
          <p:nvPr/>
        </p:nvSpPr>
        <p:spPr>
          <a:xfrm>
            <a:off x="6391018" y="3379798"/>
            <a:ext cx="1466335" cy="1383956"/>
          </a:xfrm>
          <a:prstGeom prst="ellipse">
            <a:avLst/>
          </a:prstGeom>
          <a:blipFill>
            <a:blip r:embed="rId2">
              <a:extLst>
                <a:ext uri="{837473B0-CC2E-450A-ABE3-18F120FF3D39}">
                  <a1611:picAttrSrcUrl xmlns:a1611="http://schemas.microsoft.com/office/drawing/2016/11/main" r:id="rId3"/>
                </a:ext>
              </a:extLst>
            </a:blip>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5" name="Elipse 4">
            <a:extLst>
              <a:ext uri="{FF2B5EF4-FFF2-40B4-BE49-F238E27FC236}">
                <a16:creationId xmlns:a16="http://schemas.microsoft.com/office/drawing/2014/main" id="{25E5F5D7-3377-60AB-80D7-2D656E73253F}"/>
              </a:ext>
            </a:extLst>
          </p:cNvPr>
          <p:cNvSpPr/>
          <p:nvPr/>
        </p:nvSpPr>
        <p:spPr>
          <a:xfrm>
            <a:off x="5751379" y="1071724"/>
            <a:ext cx="1466335" cy="1383956"/>
          </a:xfrm>
          <a:prstGeom prst="ellipse">
            <a:avLst/>
          </a:prstGeom>
          <a:blipFill>
            <a:blip r:embed="rId4">
              <a:extLst>
                <a:ext uri="{837473B0-CC2E-450A-ABE3-18F120FF3D39}">
                  <a1611:picAttrSrcUrl xmlns:a1611="http://schemas.microsoft.com/office/drawing/2016/11/main" r:id="rId5"/>
                </a:ext>
              </a:extLst>
            </a:blip>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4" name="CuadroTexto 3">
            <a:extLst>
              <a:ext uri="{FF2B5EF4-FFF2-40B4-BE49-F238E27FC236}">
                <a16:creationId xmlns:a16="http://schemas.microsoft.com/office/drawing/2014/main" id="{96A2D4F5-3054-CD58-BA0B-E8F1135A6E8A}"/>
              </a:ext>
            </a:extLst>
          </p:cNvPr>
          <p:cNvSpPr txBox="1"/>
          <p:nvPr/>
        </p:nvSpPr>
        <p:spPr>
          <a:xfrm>
            <a:off x="387942" y="1071724"/>
            <a:ext cx="5828270" cy="3908762"/>
          </a:xfrm>
          <a:prstGeom prst="rect">
            <a:avLst/>
          </a:prstGeom>
          <a:noFill/>
        </p:spPr>
        <p:txBody>
          <a:bodyPr wrap="square">
            <a:spAutoFit/>
          </a:bodyPr>
          <a:lstStyle/>
          <a:p>
            <a:pPr algn="just"/>
            <a:r>
              <a:rPr lang="es-MX" sz="2800" b="1" i="0" dirty="0">
                <a:solidFill>
                  <a:schemeClr val="accent6">
                    <a:lumMod val="20000"/>
                    <a:lumOff val="80000"/>
                  </a:schemeClr>
                </a:solidFill>
                <a:effectLst/>
                <a:latin typeface="+mj-lt"/>
              </a:rPr>
              <a:t>Clave</a:t>
            </a:r>
            <a:r>
              <a:rPr lang="es-MX" sz="2000" b="0" i="0" dirty="0">
                <a:solidFill>
                  <a:schemeClr val="accent5">
                    <a:lumMod val="20000"/>
                    <a:lumOff val="80000"/>
                  </a:schemeClr>
                </a:solidFill>
                <a:effectLst/>
                <a:latin typeface="+mj-lt"/>
              </a:rPr>
              <a:t>: </a:t>
            </a:r>
          </a:p>
          <a:p>
            <a:pPr algn="just"/>
            <a:endParaRPr lang="es-MX" sz="2000" dirty="0">
              <a:solidFill>
                <a:schemeClr val="accent5">
                  <a:lumMod val="20000"/>
                  <a:lumOff val="80000"/>
                </a:schemeClr>
              </a:solidFill>
              <a:latin typeface="+mj-lt"/>
            </a:endParaRPr>
          </a:p>
          <a:p>
            <a:pPr algn="just"/>
            <a:r>
              <a:rPr lang="es-MX" sz="2000" b="0" i="0" dirty="0">
                <a:solidFill>
                  <a:schemeClr val="accent5">
                    <a:lumMod val="20000"/>
                    <a:lumOff val="80000"/>
                  </a:schemeClr>
                </a:solidFill>
                <a:effectLst/>
                <a:latin typeface="+mj-lt"/>
              </a:rPr>
              <a:t>En </a:t>
            </a:r>
            <a:r>
              <a:rPr lang="es-MX" sz="2000" dirty="0">
                <a:solidFill>
                  <a:schemeClr val="accent5">
                    <a:lumMod val="20000"/>
                    <a:lumOff val="80000"/>
                  </a:schemeClr>
                </a:solidFill>
                <a:latin typeface="+mj-lt"/>
              </a:rPr>
              <a:t>el contexto de una papelería</a:t>
            </a:r>
          </a:p>
          <a:p>
            <a:pPr algn="just"/>
            <a:endParaRPr lang="es-MX" sz="2000" b="0" i="0" dirty="0">
              <a:solidFill>
                <a:schemeClr val="accent5">
                  <a:lumMod val="20000"/>
                  <a:lumOff val="80000"/>
                </a:schemeClr>
              </a:solidFill>
              <a:effectLst/>
              <a:latin typeface="+mj-lt"/>
            </a:endParaRPr>
          </a:p>
          <a:p>
            <a:pPr algn="just"/>
            <a:r>
              <a:rPr lang="es-MX" sz="2000" dirty="0">
                <a:solidFill>
                  <a:schemeClr val="accent6">
                    <a:lumMod val="20000"/>
                    <a:lumOff val="80000"/>
                  </a:schemeClr>
                </a:solidFill>
                <a:latin typeface="+mj-lt"/>
              </a:rPr>
              <a:t>L</a:t>
            </a:r>
            <a:r>
              <a:rPr lang="es-MX" sz="2000" b="0" i="0" dirty="0">
                <a:solidFill>
                  <a:schemeClr val="accent6">
                    <a:lumMod val="20000"/>
                    <a:lumOff val="80000"/>
                  </a:schemeClr>
                </a:solidFill>
                <a:effectLst/>
                <a:latin typeface="+mj-lt"/>
              </a:rPr>
              <a:t>a clave </a:t>
            </a:r>
            <a:r>
              <a:rPr lang="es-MX" sz="2000" b="0" i="0" dirty="0">
                <a:solidFill>
                  <a:schemeClr val="accent5">
                    <a:lumMod val="20000"/>
                    <a:lumOff val="80000"/>
                  </a:schemeClr>
                </a:solidFill>
                <a:effectLst/>
                <a:latin typeface="+mj-lt"/>
              </a:rPr>
              <a:t>podría ser un código único asociado a cada producto en la papelería. Por ejemplo, se podría asignar un código numérico o alfanumérico a cada artículo, como "</a:t>
            </a:r>
            <a:r>
              <a:rPr lang="es-MX" sz="2000" b="1" i="0" dirty="0">
                <a:solidFill>
                  <a:schemeClr val="accent6">
                    <a:lumMod val="20000"/>
                    <a:lumOff val="80000"/>
                  </a:schemeClr>
                </a:solidFill>
                <a:effectLst/>
                <a:latin typeface="+mj-lt"/>
              </a:rPr>
              <a:t>P001</a:t>
            </a:r>
            <a:r>
              <a:rPr lang="es-MX" sz="2000" b="0" i="0" dirty="0">
                <a:solidFill>
                  <a:schemeClr val="accent5">
                    <a:lumMod val="20000"/>
                    <a:lumOff val="80000"/>
                  </a:schemeClr>
                </a:solidFill>
                <a:effectLst/>
                <a:latin typeface="+mj-lt"/>
              </a:rPr>
              <a:t>" para lápices, "</a:t>
            </a:r>
            <a:r>
              <a:rPr lang="es-MX" sz="2000" b="1" i="0" dirty="0">
                <a:solidFill>
                  <a:schemeClr val="accent6">
                    <a:lumMod val="20000"/>
                    <a:lumOff val="80000"/>
                  </a:schemeClr>
                </a:solidFill>
                <a:effectLst/>
                <a:latin typeface="+mj-lt"/>
              </a:rPr>
              <a:t>P002</a:t>
            </a:r>
            <a:r>
              <a:rPr lang="es-MX" sz="2000" b="0" i="0" dirty="0">
                <a:solidFill>
                  <a:schemeClr val="accent5">
                    <a:lumMod val="20000"/>
                    <a:lumOff val="80000"/>
                  </a:schemeClr>
                </a:solidFill>
                <a:effectLst/>
                <a:latin typeface="+mj-lt"/>
              </a:rPr>
              <a:t>" para bolígrafos, y así sucesivamente. Estos códigos actuarían como las claves para identificar los productos de manera única en la base de datos.</a:t>
            </a:r>
            <a:endParaRPr lang="es-MX" sz="2000" dirty="0">
              <a:solidFill>
                <a:schemeClr val="accent5">
                  <a:lumMod val="20000"/>
                  <a:lumOff val="80000"/>
                </a:schemeClr>
              </a:solidFill>
              <a:latin typeface="+mj-lt"/>
            </a:endParaRPr>
          </a:p>
        </p:txBody>
      </p:sp>
      <p:sp>
        <p:nvSpPr>
          <p:cNvPr id="6" name="Elipse 5">
            <a:extLst>
              <a:ext uri="{FF2B5EF4-FFF2-40B4-BE49-F238E27FC236}">
                <a16:creationId xmlns:a16="http://schemas.microsoft.com/office/drawing/2014/main" id="{1AF31E9A-F780-D371-03E3-A0869DE8E039}"/>
              </a:ext>
            </a:extLst>
          </p:cNvPr>
          <p:cNvSpPr/>
          <p:nvPr/>
        </p:nvSpPr>
        <p:spPr>
          <a:xfrm>
            <a:off x="7388577" y="1879772"/>
            <a:ext cx="1466335" cy="1383956"/>
          </a:xfrm>
          <a:prstGeom prst="ellipse">
            <a:avLst/>
          </a:prstGeom>
          <a:blipFill>
            <a:blip r:embed="rId6">
              <a:extLst>
                <a:ext uri="{837473B0-CC2E-450A-ABE3-18F120FF3D39}">
                  <a1611:picAttrSrcUrl xmlns:a1611="http://schemas.microsoft.com/office/drawing/2016/11/main" r:id="rId7"/>
                </a:ext>
              </a:extLst>
            </a:blip>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8" name="Título 1">
            <a:extLst>
              <a:ext uri="{FF2B5EF4-FFF2-40B4-BE49-F238E27FC236}">
                <a16:creationId xmlns:a16="http://schemas.microsoft.com/office/drawing/2014/main" id="{08EF7F99-167A-A834-A74A-891004393E58}"/>
              </a:ext>
            </a:extLst>
          </p:cNvPr>
          <p:cNvSpPr>
            <a:spLocks noGrp="1"/>
          </p:cNvSpPr>
          <p:nvPr>
            <p:ph type="title"/>
          </p:nvPr>
        </p:nvSpPr>
        <p:spPr>
          <a:xfrm>
            <a:off x="75686" y="63118"/>
            <a:ext cx="7048500" cy="796496"/>
          </a:xfrm>
        </p:spPr>
        <p:txBody>
          <a:bodyPr/>
          <a:lstStyle/>
          <a:p>
            <a:r>
              <a:rPr lang="es-MX" sz="3600" b="1" dirty="0">
                <a:solidFill>
                  <a:schemeClr val="accent6">
                    <a:lumMod val="20000"/>
                    <a:lumOff val="80000"/>
                  </a:schemeClr>
                </a:solidFill>
                <a:latin typeface="+mj-lt"/>
              </a:rPr>
              <a:t>Base de datos </a:t>
            </a:r>
            <a:r>
              <a:rPr lang="es-MX" sz="3600" b="1" dirty="0">
                <a:solidFill>
                  <a:schemeClr val="accent5">
                    <a:lumMod val="20000"/>
                    <a:lumOff val="80000"/>
                  </a:schemeClr>
                </a:solidFill>
                <a:latin typeface="+mj-lt"/>
              </a:rPr>
              <a:t>CLAVE</a:t>
            </a:r>
            <a:r>
              <a:rPr lang="es-MX" sz="3600" b="1" dirty="0">
                <a:solidFill>
                  <a:schemeClr val="accent6">
                    <a:lumMod val="20000"/>
                    <a:lumOff val="80000"/>
                  </a:schemeClr>
                </a:solidFill>
                <a:latin typeface="+mj-lt"/>
              </a:rPr>
              <a:t>-VALOR </a:t>
            </a:r>
            <a:endParaRPr lang="es-MX" sz="3600" dirty="0">
              <a:solidFill>
                <a:schemeClr val="accent6">
                  <a:lumMod val="20000"/>
                  <a:lumOff val="80000"/>
                </a:schemeClr>
              </a:solidFill>
            </a:endParaRPr>
          </a:p>
        </p:txBody>
      </p:sp>
      <p:cxnSp>
        <p:nvCxnSpPr>
          <p:cNvPr id="9" name="Conector recto 8">
            <a:extLst>
              <a:ext uri="{FF2B5EF4-FFF2-40B4-BE49-F238E27FC236}">
                <a16:creationId xmlns:a16="http://schemas.microsoft.com/office/drawing/2014/main" id="{43CBA91F-0C12-C000-D305-074DA69B5A9A}"/>
              </a:ext>
            </a:extLst>
          </p:cNvPr>
          <p:cNvCxnSpPr>
            <a:cxnSpLocks/>
          </p:cNvCxnSpPr>
          <p:nvPr/>
        </p:nvCxnSpPr>
        <p:spPr>
          <a:xfrm>
            <a:off x="263610" y="741405"/>
            <a:ext cx="6738552" cy="0"/>
          </a:xfrm>
          <a:prstGeom prst="line">
            <a:avLst/>
          </a:prstGeom>
          <a:ln w="76200">
            <a:solidFill>
              <a:schemeClr val="accent5">
                <a:lumMod val="20000"/>
                <a:lumOff val="8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253709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19"/>
        <p:cNvGrpSpPr/>
        <p:nvPr/>
      </p:nvGrpSpPr>
      <p:grpSpPr>
        <a:xfrm>
          <a:off x="0" y="0"/>
          <a:ext cx="0" cy="0"/>
          <a:chOff x="0" y="0"/>
          <a:chExt cx="0" cy="0"/>
        </a:xfrm>
      </p:grpSpPr>
      <p:sp>
        <p:nvSpPr>
          <p:cNvPr id="720" name="Google Shape;720;p48"/>
          <p:cNvSpPr/>
          <p:nvPr/>
        </p:nvSpPr>
        <p:spPr>
          <a:xfrm>
            <a:off x="5283600" y="2516100"/>
            <a:ext cx="3457500" cy="29364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8"/>
          <p:cNvSpPr/>
          <p:nvPr/>
        </p:nvSpPr>
        <p:spPr>
          <a:xfrm>
            <a:off x="4199950" y="-364650"/>
            <a:ext cx="3457500" cy="29364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8"/>
          <p:cNvSpPr/>
          <p:nvPr/>
        </p:nvSpPr>
        <p:spPr>
          <a:xfrm>
            <a:off x="-156300" y="-90275"/>
            <a:ext cx="4880700" cy="41451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48"/>
          <p:cNvSpPr txBox="1">
            <a:spLocks noGrp="1"/>
          </p:cNvSpPr>
          <p:nvPr>
            <p:ph type="subTitle" idx="1"/>
          </p:nvPr>
        </p:nvSpPr>
        <p:spPr>
          <a:xfrm>
            <a:off x="713100" y="2051222"/>
            <a:ext cx="4011300" cy="227797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MX" sz="2000" dirty="0"/>
              <a:t>Es el dato almacenado en la base de datos, asociado a una clave específica. Este valor puede ser cualquier cosa, desde una cadena de texto hasta un objeto más complejo, como un JSON o un documento XML.</a:t>
            </a:r>
            <a:endParaRPr sz="2000" dirty="0"/>
          </a:p>
        </p:txBody>
      </p:sp>
      <p:pic>
        <p:nvPicPr>
          <p:cNvPr id="724" name="Google Shape;724;p48"/>
          <p:cNvPicPr preferRelativeResize="0"/>
          <p:nvPr/>
        </p:nvPicPr>
        <p:blipFill rotWithShape="1">
          <a:blip r:embed="rId3">
            <a:alphaModFix/>
          </a:blip>
          <a:srcRect t="19527" b="8493"/>
          <a:stretch/>
        </p:blipFill>
        <p:spPr>
          <a:xfrm>
            <a:off x="5255500" y="1123425"/>
            <a:ext cx="2895649" cy="2896650"/>
          </a:xfrm>
          <a:prstGeom prst="rect">
            <a:avLst/>
          </a:prstGeom>
          <a:noFill/>
          <a:ln>
            <a:noFill/>
          </a:ln>
        </p:spPr>
      </p:pic>
      <p:grpSp>
        <p:nvGrpSpPr>
          <p:cNvPr id="725" name="Google Shape;725;p48"/>
          <p:cNvGrpSpPr/>
          <p:nvPr/>
        </p:nvGrpSpPr>
        <p:grpSpPr>
          <a:xfrm>
            <a:off x="7593848" y="821225"/>
            <a:ext cx="70500" cy="3501050"/>
            <a:chOff x="7593848" y="821225"/>
            <a:chExt cx="70500" cy="3501050"/>
          </a:xfrm>
        </p:grpSpPr>
        <p:sp>
          <p:nvSpPr>
            <p:cNvPr id="726" name="Google Shape;726;p48"/>
            <p:cNvSpPr/>
            <p:nvPr/>
          </p:nvSpPr>
          <p:spPr>
            <a:xfrm flipH="1">
              <a:off x="7593848" y="4252375"/>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7" name="Google Shape;727;p48"/>
            <p:cNvCxnSpPr>
              <a:stCxn id="726" idx="2"/>
              <a:endCxn id="728" idx="2"/>
            </p:cNvCxnSpPr>
            <p:nvPr/>
          </p:nvCxnSpPr>
          <p:spPr>
            <a:xfrm rot="10800000" flipH="1">
              <a:off x="7663748" y="856225"/>
              <a:ext cx="600" cy="3431100"/>
            </a:xfrm>
            <a:prstGeom prst="bentConnector3">
              <a:avLst>
                <a:gd name="adj1" fmla="val 106662863"/>
              </a:avLst>
            </a:prstGeom>
            <a:noFill/>
            <a:ln w="9525" cap="flat" cmpd="sng">
              <a:solidFill>
                <a:schemeClr val="lt1"/>
              </a:solidFill>
              <a:prstDash val="solid"/>
              <a:round/>
              <a:headEnd type="none" w="med" len="med"/>
              <a:tailEnd type="none" w="med" len="med"/>
            </a:ln>
          </p:spPr>
        </p:cxnSp>
        <p:sp>
          <p:nvSpPr>
            <p:cNvPr id="728" name="Google Shape;728;p48"/>
            <p:cNvSpPr/>
            <p:nvPr/>
          </p:nvSpPr>
          <p:spPr>
            <a:xfrm flipH="1">
              <a:off x="7593848" y="821225"/>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29" name="Google Shape;729;p48"/>
          <p:cNvCxnSpPr>
            <a:cxnSpLocks/>
            <a:stCxn id="723" idx="1"/>
            <a:endCxn id="730" idx="1"/>
          </p:cNvCxnSpPr>
          <p:nvPr/>
        </p:nvCxnSpPr>
        <p:spPr>
          <a:xfrm rot="10800000">
            <a:off x="713100" y="1716399"/>
            <a:ext cx="12700" cy="1473812"/>
          </a:xfrm>
          <a:prstGeom prst="bentConnector3">
            <a:avLst>
              <a:gd name="adj1" fmla="val 1800000"/>
            </a:avLst>
          </a:prstGeom>
          <a:noFill/>
          <a:ln w="9525" cap="flat" cmpd="sng">
            <a:solidFill>
              <a:schemeClr val="lt1"/>
            </a:solidFill>
            <a:prstDash val="solid"/>
            <a:round/>
            <a:headEnd type="none" w="med" len="med"/>
            <a:tailEnd type="none" w="med" len="med"/>
          </a:ln>
        </p:spPr>
      </p:cxnSp>
      <p:sp>
        <p:nvSpPr>
          <p:cNvPr id="730" name="Google Shape;730;p48"/>
          <p:cNvSpPr txBox="1">
            <a:spLocks noGrp="1"/>
          </p:cNvSpPr>
          <p:nvPr>
            <p:ph type="title"/>
          </p:nvPr>
        </p:nvSpPr>
        <p:spPr>
          <a:xfrm>
            <a:off x="713100" y="1381575"/>
            <a:ext cx="4032600" cy="66964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MX" dirty="0"/>
              <a:t>Valor</a:t>
            </a:r>
            <a:endParaRPr dirty="0"/>
          </a:p>
        </p:txBody>
      </p:sp>
      <p:sp>
        <p:nvSpPr>
          <p:cNvPr id="7" name="CuadroTexto 6">
            <a:extLst>
              <a:ext uri="{FF2B5EF4-FFF2-40B4-BE49-F238E27FC236}">
                <a16:creationId xmlns:a16="http://schemas.microsoft.com/office/drawing/2014/main" id="{90BA2253-3282-935B-BE26-AEC1AE4585E1}"/>
              </a:ext>
            </a:extLst>
          </p:cNvPr>
          <p:cNvSpPr txBox="1"/>
          <p:nvPr/>
        </p:nvSpPr>
        <p:spPr>
          <a:xfrm>
            <a:off x="5255500" y="225499"/>
            <a:ext cx="2895649" cy="830997"/>
          </a:xfrm>
          <a:prstGeom prst="rect">
            <a:avLst/>
          </a:prstGeom>
          <a:noFill/>
        </p:spPr>
        <p:txBody>
          <a:bodyPr wrap="square">
            <a:spAutoFit/>
          </a:bodyPr>
          <a:lstStyle/>
          <a:p>
            <a:r>
              <a:rPr lang="es-MX" sz="2400" b="1" dirty="0">
                <a:solidFill>
                  <a:schemeClr val="bg2"/>
                </a:solidFill>
                <a:latin typeface="+mj-lt"/>
              </a:rPr>
              <a:t>Base de datos CLAVE-VALOR </a:t>
            </a:r>
          </a:p>
        </p:txBody>
      </p:sp>
    </p:spTree>
    <p:extLst>
      <p:ext uri="{BB962C8B-B14F-4D97-AF65-F5344CB8AC3E}">
        <p14:creationId xmlns:p14="http://schemas.microsoft.com/office/powerpoint/2010/main" val="30936082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Elipse 6">
            <a:extLst>
              <a:ext uri="{FF2B5EF4-FFF2-40B4-BE49-F238E27FC236}">
                <a16:creationId xmlns:a16="http://schemas.microsoft.com/office/drawing/2014/main" id="{FA6BFF5B-EF4A-3DCF-29F8-0F89D067CB32}"/>
              </a:ext>
            </a:extLst>
          </p:cNvPr>
          <p:cNvSpPr/>
          <p:nvPr/>
        </p:nvSpPr>
        <p:spPr>
          <a:xfrm>
            <a:off x="638682" y="2438375"/>
            <a:ext cx="1466335" cy="1383956"/>
          </a:xfrm>
          <a:prstGeom prst="ellipse">
            <a:avLst/>
          </a:prstGeom>
          <a:blipFill>
            <a:blip r:embed="rId2">
              <a:extLst>
                <a:ext uri="{837473B0-CC2E-450A-ABE3-18F120FF3D39}">
                  <a1611:picAttrSrcUrl xmlns:a1611="http://schemas.microsoft.com/office/drawing/2016/11/main" r:id="rId3"/>
                </a:ext>
              </a:extLst>
            </a:blip>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5" name="Elipse 4">
            <a:extLst>
              <a:ext uri="{FF2B5EF4-FFF2-40B4-BE49-F238E27FC236}">
                <a16:creationId xmlns:a16="http://schemas.microsoft.com/office/drawing/2014/main" id="{25E5F5D7-3377-60AB-80D7-2D656E73253F}"/>
              </a:ext>
            </a:extLst>
          </p:cNvPr>
          <p:cNvSpPr/>
          <p:nvPr/>
        </p:nvSpPr>
        <p:spPr>
          <a:xfrm>
            <a:off x="-216074" y="1527442"/>
            <a:ext cx="1466335" cy="1383956"/>
          </a:xfrm>
          <a:prstGeom prst="ellipse">
            <a:avLst/>
          </a:prstGeom>
          <a:blipFill>
            <a:blip r:embed="rId4">
              <a:extLst>
                <a:ext uri="{837473B0-CC2E-450A-ABE3-18F120FF3D39}">
                  <a1611:picAttrSrcUrl xmlns:a1611="http://schemas.microsoft.com/office/drawing/2016/11/main" r:id="rId5"/>
                </a:ext>
              </a:extLst>
            </a:blip>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4" name="CuadroTexto 3">
            <a:extLst>
              <a:ext uri="{FF2B5EF4-FFF2-40B4-BE49-F238E27FC236}">
                <a16:creationId xmlns:a16="http://schemas.microsoft.com/office/drawing/2014/main" id="{96A2D4F5-3054-CD58-BA0B-E8F1135A6E8A}"/>
              </a:ext>
            </a:extLst>
          </p:cNvPr>
          <p:cNvSpPr txBox="1"/>
          <p:nvPr/>
        </p:nvSpPr>
        <p:spPr>
          <a:xfrm>
            <a:off x="2004884" y="1071724"/>
            <a:ext cx="7048499" cy="3908762"/>
          </a:xfrm>
          <a:prstGeom prst="rect">
            <a:avLst/>
          </a:prstGeom>
          <a:noFill/>
        </p:spPr>
        <p:txBody>
          <a:bodyPr wrap="square">
            <a:spAutoFit/>
          </a:bodyPr>
          <a:lstStyle/>
          <a:p>
            <a:pPr algn="just"/>
            <a:r>
              <a:rPr lang="es-MX" sz="2800" b="1" i="0" dirty="0">
                <a:solidFill>
                  <a:schemeClr val="accent6">
                    <a:lumMod val="20000"/>
                    <a:lumOff val="80000"/>
                  </a:schemeClr>
                </a:solidFill>
                <a:effectLst/>
                <a:latin typeface="+mj-lt"/>
              </a:rPr>
              <a:t>Valor</a:t>
            </a:r>
            <a:r>
              <a:rPr lang="es-MX" sz="2800" b="0" i="0" dirty="0">
                <a:solidFill>
                  <a:schemeClr val="accent6">
                    <a:lumMod val="20000"/>
                    <a:lumOff val="80000"/>
                  </a:schemeClr>
                </a:solidFill>
                <a:effectLst/>
                <a:latin typeface="+mj-lt"/>
              </a:rPr>
              <a:t>: </a:t>
            </a:r>
          </a:p>
          <a:p>
            <a:pPr algn="just"/>
            <a:endParaRPr lang="es-MX" sz="2000" dirty="0">
              <a:solidFill>
                <a:schemeClr val="accent5">
                  <a:lumMod val="20000"/>
                  <a:lumOff val="80000"/>
                </a:schemeClr>
              </a:solidFill>
              <a:latin typeface="+mj-lt"/>
            </a:endParaRPr>
          </a:p>
          <a:p>
            <a:pPr algn="just"/>
            <a:r>
              <a:rPr lang="es-MX" sz="2000" b="0" i="0" dirty="0">
                <a:solidFill>
                  <a:schemeClr val="accent5">
                    <a:lumMod val="20000"/>
                    <a:lumOff val="80000"/>
                  </a:schemeClr>
                </a:solidFill>
                <a:effectLst/>
                <a:latin typeface="+mj-lt"/>
              </a:rPr>
              <a:t>En </a:t>
            </a:r>
            <a:r>
              <a:rPr lang="es-MX" sz="2000" dirty="0">
                <a:solidFill>
                  <a:schemeClr val="accent5">
                    <a:lumMod val="20000"/>
                    <a:lumOff val="80000"/>
                  </a:schemeClr>
                </a:solidFill>
                <a:latin typeface="+mj-lt"/>
              </a:rPr>
              <a:t>el contexto de una papelería</a:t>
            </a:r>
          </a:p>
          <a:p>
            <a:pPr algn="just"/>
            <a:endParaRPr lang="es-MX" sz="2000" b="0" i="0" dirty="0">
              <a:solidFill>
                <a:schemeClr val="accent5">
                  <a:lumMod val="20000"/>
                  <a:lumOff val="80000"/>
                </a:schemeClr>
              </a:solidFill>
              <a:effectLst/>
              <a:latin typeface="+mj-lt"/>
            </a:endParaRPr>
          </a:p>
          <a:p>
            <a:pPr algn="just"/>
            <a:r>
              <a:rPr lang="es-MX" sz="2000" dirty="0">
                <a:solidFill>
                  <a:schemeClr val="accent5">
                    <a:lumMod val="20000"/>
                    <a:lumOff val="80000"/>
                  </a:schemeClr>
                </a:solidFill>
                <a:latin typeface="+mj-lt"/>
              </a:rPr>
              <a:t>El valor asociado a cada clave sería la información detallada sobre el producto. Esto incluiría cosas como el nombre del producto, la marca, el precio, la cantidad en stock y cualquier otra información relevante. Por ejemplo, para el lápiz con el código "P001", el valor asociado podría ser un conjunto de datos que incluya el nombre del lápiz ("Lápiz HB"), la marca ("</a:t>
            </a:r>
            <a:r>
              <a:rPr lang="es-MX" sz="2000" dirty="0" err="1">
                <a:solidFill>
                  <a:schemeClr val="accent5">
                    <a:lumMod val="20000"/>
                    <a:lumOff val="80000"/>
                  </a:schemeClr>
                </a:solidFill>
                <a:latin typeface="+mj-lt"/>
              </a:rPr>
              <a:t>Staedtler</a:t>
            </a:r>
            <a:r>
              <a:rPr lang="es-MX" sz="2000" dirty="0">
                <a:solidFill>
                  <a:schemeClr val="accent5">
                    <a:lumMod val="20000"/>
                    <a:lumOff val="80000"/>
                  </a:schemeClr>
                </a:solidFill>
                <a:latin typeface="+mj-lt"/>
              </a:rPr>
              <a:t>"), el precio ("$7.50"), y la cantidad en stock ("100 unidades").</a:t>
            </a:r>
          </a:p>
        </p:txBody>
      </p:sp>
      <p:sp>
        <p:nvSpPr>
          <p:cNvPr id="6" name="Elipse 5">
            <a:extLst>
              <a:ext uri="{FF2B5EF4-FFF2-40B4-BE49-F238E27FC236}">
                <a16:creationId xmlns:a16="http://schemas.microsoft.com/office/drawing/2014/main" id="{1AF31E9A-F780-D371-03E3-A0869DE8E039}"/>
              </a:ext>
            </a:extLst>
          </p:cNvPr>
          <p:cNvSpPr/>
          <p:nvPr/>
        </p:nvSpPr>
        <p:spPr>
          <a:xfrm>
            <a:off x="7002162" y="845923"/>
            <a:ext cx="1466335" cy="1383956"/>
          </a:xfrm>
          <a:prstGeom prst="ellipse">
            <a:avLst/>
          </a:prstGeom>
          <a:blipFill>
            <a:blip r:embed="rId6">
              <a:extLst>
                <a:ext uri="{837473B0-CC2E-450A-ABE3-18F120FF3D39}">
                  <a1611:picAttrSrcUrl xmlns:a1611="http://schemas.microsoft.com/office/drawing/2016/11/main" r:id="rId7"/>
                </a:ext>
              </a:extLst>
            </a:blip>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8" name="Título 1">
            <a:extLst>
              <a:ext uri="{FF2B5EF4-FFF2-40B4-BE49-F238E27FC236}">
                <a16:creationId xmlns:a16="http://schemas.microsoft.com/office/drawing/2014/main" id="{08EF7F99-167A-A834-A74A-891004393E58}"/>
              </a:ext>
            </a:extLst>
          </p:cNvPr>
          <p:cNvSpPr>
            <a:spLocks noGrp="1"/>
          </p:cNvSpPr>
          <p:nvPr>
            <p:ph type="title"/>
          </p:nvPr>
        </p:nvSpPr>
        <p:spPr>
          <a:xfrm>
            <a:off x="75686" y="63118"/>
            <a:ext cx="7048500" cy="796496"/>
          </a:xfrm>
        </p:spPr>
        <p:txBody>
          <a:bodyPr/>
          <a:lstStyle/>
          <a:p>
            <a:r>
              <a:rPr lang="es-MX" sz="3600" b="1" dirty="0">
                <a:solidFill>
                  <a:schemeClr val="accent6">
                    <a:lumMod val="20000"/>
                    <a:lumOff val="80000"/>
                  </a:schemeClr>
                </a:solidFill>
                <a:latin typeface="+mj-lt"/>
              </a:rPr>
              <a:t>Base de datos CLAVE-</a:t>
            </a:r>
            <a:r>
              <a:rPr lang="es-MX" sz="3600" b="1" dirty="0">
                <a:solidFill>
                  <a:schemeClr val="accent5">
                    <a:lumMod val="20000"/>
                    <a:lumOff val="80000"/>
                  </a:schemeClr>
                </a:solidFill>
                <a:latin typeface="+mj-lt"/>
              </a:rPr>
              <a:t>VALOR</a:t>
            </a:r>
            <a:r>
              <a:rPr lang="es-MX" sz="3600" b="1" dirty="0">
                <a:solidFill>
                  <a:schemeClr val="accent6">
                    <a:lumMod val="20000"/>
                    <a:lumOff val="80000"/>
                  </a:schemeClr>
                </a:solidFill>
                <a:latin typeface="+mj-lt"/>
              </a:rPr>
              <a:t> </a:t>
            </a:r>
            <a:endParaRPr lang="es-MX" sz="3600" dirty="0">
              <a:solidFill>
                <a:schemeClr val="accent6">
                  <a:lumMod val="20000"/>
                  <a:lumOff val="80000"/>
                </a:schemeClr>
              </a:solidFill>
            </a:endParaRPr>
          </a:p>
        </p:txBody>
      </p:sp>
      <p:cxnSp>
        <p:nvCxnSpPr>
          <p:cNvPr id="9" name="Conector recto 8">
            <a:extLst>
              <a:ext uri="{FF2B5EF4-FFF2-40B4-BE49-F238E27FC236}">
                <a16:creationId xmlns:a16="http://schemas.microsoft.com/office/drawing/2014/main" id="{43CBA91F-0C12-C000-D305-074DA69B5A9A}"/>
              </a:ext>
            </a:extLst>
          </p:cNvPr>
          <p:cNvCxnSpPr>
            <a:cxnSpLocks/>
          </p:cNvCxnSpPr>
          <p:nvPr/>
        </p:nvCxnSpPr>
        <p:spPr>
          <a:xfrm>
            <a:off x="263610" y="741405"/>
            <a:ext cx="6738552" cy="0"/>
          </a:xfrm>
          <a:prstGeom prst="line">
            <a:avLst/>
          </a:prstGeom>
          <a:ln w="76200">
            <a:solidFill>
              <a:schemeClr val="accent5">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2" name="Elipse 1">
            <a:extLst>
              <a:ext uri="{FF2B5EF4-FFF2-40B4-BE49-F238E27FC236}">
                <a16:creationId xmlns:a16="http://schemas.microsoft.com/office/drawing/2014/main" id="{AD4FA393-C2A7-1254-DBA5-AC7F405B4963}"/>
              </a:ext>
            </a:extLst>
          </p:cNvPr>
          <p:cNvSpPr/>
          <p:nvPr/>
        </p:nvSpPr>
        <p:spPr>
          <a:xfrm>
            <a:off x="-216074" y="3384420"/>
            <a:ext cx="1466335" cy="1383956"/>
          </a:xfrm>
          <a:prstGeom prst="ellipse">
            <a:avLst/>
          </a:prstGeom>
          <a:blipFill>
            <a:blip r:embed="rId8">
              <a:extLst>
                <a:ext uri="{837473B0-CC2E-450A-ABE3-18F120FF3D39}">
                  <a1611:picAttrSrcUrl xmlns:a1611="http://schemas.microsoft.com/office/drawing/2016/11/main" r:id="rId9"/>
                </a:ext>
              </a:extLst>
            </a:blip>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MX"/>
          </a:p>
        </p:txBody>
      </p:sp>
    </p:spTree>
    <p:extLst>
      <p:ext uri="{BB962C8B-B14F-4D97-AF65-F5344CB8AC3E}">
        <p14:creationId xmlns:p14="http://schemas.microsoft.com/office/powerpoint/2010/main" val="18437487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19"/>
        <p:cNvGrpSpPr/>
        <p:nvPr/>
      </p:nvGrpSpPr>
      <p:grpSpPr>
        <a:xfrm>
          <a:off x="0" y="0"/>
          <a:ext cx="0" cy="0"/>
          <a:chOff x="0" y="0"/>
          <a:chExt cx="0" cy="0"/>
        </a:xfrm>
      </p:grpSpPr>
      <p:sp>
        <p:nvSpPr>
          <p:cNvPr id="720" name="Google Shape;720;p48"/>
          <p:cNvSpPr/>
          <p:nvPr/>
        </p:nvSpPr>
        <p:spPr>
          <a:xfrm>
            <a:off x="5283600" y="2516100"/>
            <a:ext cx="3457500" cy="29364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8"/>
          <p:cNvSpPr/>
          <p:nvPr/>
        </p:nvSpPr>
        <p:spPr>
          <a:xfrm>
            <a:off x="4199950" y="-364650"/>
            <a:ext cx="3457500" cy="29364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8"/>
          <p:cNvSpPr/>
          <p:nvPr/>
        </p:nvSpPr>
        <p:spPr>
          <a:xfrm>
            <a:off x="-156300" y="-90275"/>
            <a:ext cx="4880700" cy="41451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48"/>
          <p:cNvSpPr txBox="1">
            <a:spLocks noGrp="1"/>
          </p:cNvSpPr>
          <p:nvPr>
            <p:ph type="subTitle" idx="1"/>
          </p:nvPr>
        </p:nvSpPr>
        <p:spPr>
          <a:xfrm>
            <a:off x="713100" y="2051221"/>
            <a:ext cx="4011300" cy="2896649"/>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MX" sz="2000" dirty="0"/>
              <a:t>En una base de datos </a:t>
            </a:r>
            <a:r>
              <a:rPr lang="es-MX" sz="2000" b="1" dirty="0"/>
              <a:t>clave - valor</a:t>
            </a:r>
            <a:r>
              <a:rPr lang="es-MX" sz="2000" dirty="0"/>
              <a:t>, los datos se organizan en una estructura simple de pares clave-valor. Este tipo de almacenamiento es muy eficiente para recuperar rápidamente datos basados en su clave, ya que no hay necesidad de buscar entre filas complejas como en una base de datos relacional.</a:t>
            </a:r>
            <a:endParaRPr sz="2000" dirty="0"/>
          </a:p>
        </p:txBody>
      </p:sp>
      <p:pic>
        <p:nvPicPr>
          <p:cNvPr id="724" name="Google Shape;724;p48"/>
          <p:cNvPicPr preferRelativeResize="0"/>
          <p:nvPr/>
        </p:nvPicPr>
        <p:blipFill rotWithShape="1">
          <a:blip r:embed="rId3">
            <a:alphaModFix/>
          </a:blip>
          <a:srcRect t="19527" b="8493"/>
          <a:stretch/>
        </p:blipFill>
        <p:spPr>
          <a:xfrm>
            <a:off x="5255500" y="1123425"/>
            <a:ext cx="2895649" cy="2896650"/>
          </a:xfrm>
          <a:prstGeom prst="rect">
            <a:avLst/>
          </a:prstGeom>
          <a:noFill/>
          <a:ln>
            <a:noFill/>
          </a:ln>
        </p:spPr>
      </p:pic>
      <p:grpSp>
        <p:nvGrpSpPr>
          <p:cNvPr id="725" name="Google Shape;725;p48"/>
          <p:cNvGrpSpPr/>
          <p:nvPr/>
        </p:nvGrpSpPr>
        <p:grpSpPr>
          <a:xfrm>
            <a:off x="7593848" y="821225"/>
            <a:ext cx="70500" cy="3501050"/>
            <a:chOff x="7593848" y="821225"/>
            <a:chExt cx="70500" cy="3501050"/>
          </a:xfrm>
        </p:grpSpPr>
        <p:sp>
          <p:nvSpPr>
            <p:cNvPr id="726" name="Google Shape;726;p48"/>
            <p:cNvSpPr/>
            <p:nvPr/>
          </p:nvSpPr>
          <p:spPr>
            <a:xfrm flipH="1">
              <a:off x="7593848" y="4252375"/>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7" name="Google Shape;727;p48"/>
            <p:cNvCxnSpPr>
              <a:stCxn id="726" idx="2"/>
              <a:endCxn id="728" idx="2"/>
            </p:cNvCxnSpPr>
            <p:nvPr/>
          </p:nvCxnSpPr>
          <p:spPr>
            <a:xfrm rot="10800000" flipH="1">
              <a:off x="7663748" y="856225"/>
              <a:ext cx="600" cy="3431100"/>
            </a:xfrm>
            <a:prstGeom prst="bentConnector3">
              <a:avLst>
                <a:gd name="adj1" fmla="val 106662863"/>
              </a:avLst>
            </a:prstGeom>
            <a:noFill/>
            <a:ln w="9525" cap="flat" cmpd="sng">
              <a:solidFill>
                <a:schemeClr val="lt1"/>
              </a:solidFill>
              <a:prstDash val="solid"/>
              <a:round/>
              <a:headEnd type="none" w="med" len="med"/>
              <a:tailEnd type="none" w="med" len="med"/>
            </a:ln>
          </p:spPr>
        </p:cxnSp>
        <p:sp>
          <p:nvSpPr>
            <p:cNvPr id="728" name="Google Shape;728;p48"/>
            <p:cNvSpPr/>
            <p:nvPr/>
          </p:nvSpPr>
          <p:spPr>
            <a:xfrm flipH="1">
              <a:off x="7593848" y="821225"/>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29" name="Google Shape;729;p48"/>
          <p:cNvCxnSpPr>
            <a:cxnSpLocks/>
            <a:stCxn id="723" idx="1"/>
            <a:endCxn id="730" idx="1"/>
          </p:cNvCxnSpPr>
          <p:nvPr/>
        </p:nvCxnSpPr>
        <p:spPr>
          <a:xfrm rot="10800000">
            <a:off x="713100" y="1716400"/>
            <a:ext cx="12700" cy="1783147"/>
          </a:xfrm>
          <a:prstGeom prst="bentConnector3">
            <a:avLst>
              <a:gd name="adj1" fmla="val 1800000"/>
            </a:avLst>
          </a:prstGeom>
          <a:noFill/>
          <a:ln w="9525" cap="flat" cmpd="sng">
            <a:solidFill>
              <a:schemeClr val="lt1"/>
            </a:solidFill>
            <a:prstDash val="solid"/>
            <a:round/>
            <a:headEnd type="none" w="med" len="med"/>
            <a:tailEnd type="none" w="med" len="med"/>
          </a:ln>
        </p:spPr>
      </p:cxnSp>
      <p:sp>
        <p:nvSpPr>
          <p:cNvPr id="730" name="Google Shape;730;p48"/>
          <p:cNvSpPr txBox="1">
            <a:spLocks noGrp="1"/>
          </p:cNvSpPr>
          <p:nvPr>
            <p:ph type="title"/>
          </p:nvPr>
        </p:nvSpPr>
        <p:spPr>
          <a:xfrm>
            <a:off x="713100" y="1381575"/>
            <a:ext cx="4032600" cy="66964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MX" dirty="0"/>
              <a:t>Almacenamiento</a:t>
            </a:r>
            <a:endParaRPr dirty="0"/>
          </a:p>
        </p:txBody>
      </p:sp>
      <p:sp>
        <p:nvSpPr>
          <p:cNvPr id="7" name="CuadroTexto 6">
            <a:extLst>
              <a:ext uri="{FF2B5EF4-FFF2-40B4-BE49-F238E27FC236}">
                <a16:creationId xmlns:a16="http://schemas.microsoft.com/office/drawing/2014/main" id="{90BA2253-3282-935B-BE26-AEC1AE4585E1}"/>
              </a:ext>
            </a:extLst>
          </p:cNvPr>
          <p:cNvSpPr txBox="1"/>
          <p:nvPr/>
        </p:nvSpPr>
        <p:spPr>
          <a:xfrm>
            <a:off x="5255500" y="225499"/>
            <a:ext cx="2895649" cy="830997"/>
          </a:xfrm>
          <a:prstGeom prst="rect">
            <a:avLst/>
          </a:prstGeom>
          <a:noFill/>
        </p:spPr>
        <p:txBody>
          <a:bodyPr wrap="square">
            <a:spAutoFit/>
          </a:bodyPr>
          <a:lstStyle/>
          <a:p>
            <a:r>
              <a:rPr lang="es-MX" sz="2400" b="1" dirty="0">
                <a:solidFill>
                  <a:schemeClr val="bg2"/>
                </a:solidFill>
                <a:latin typeface="+mj-lt"/>
              </a:rPr>
              <a:t>Base de datos CLAVE-VALOR </a:t>
            </a:r>
          </a:p>
        </p:txBody>
      </p:sp>
    </p:spTree>
    <p:extLst>
      <p:ext uri="{BB962C8B-B14F-4D97-AF65-F5344CB8AC3E}">
        <p14:creationId xmlns:p14="http://schemas.microsoft.com/office/powerpoint/2010/main" val="6137845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9A10F38-68AC-E40A-8092-1D43508E0A08}"/>
              </a:ext>
            </a:extLst>
          </p:cNvPr>
          <p:cNvSpPr>
            <a:spLocks noGrp="1"/>
          </p:cNvSpPr>
          <p:nvPr>
            <p:ph type="title"/>
          </p:nvPr>
        </p:nvSpPr>
        <p:spPr>
          <a:xfrm>
            <a:off x="1048350" y="323849"/>
            <a:ext cx="7047300" cy="639975"/>
          </a:xfrm>
        </p:spPr>
        <p:txBody>
          <a:bodyPr/>
          <a:lstStyle/>
          <a:p>
            <a:r>
              <a:rPr lang="es-MX" sz="3600" b="1" dirty="0">
                <a:solidFill>
                  <a:schemeClr val="accent5">
                    <a:lumMod val="20000"/>
                    <a:lumOff val="80000"/>
                  </a:schemeClr>
                </a:solidFill>
                <a:latin typeface="+mj-lt"/>
              </a:rPr>
              <a:t>Base de datos CLAVE - VALOR </a:t>
            </a:r>
            <a:endParaRPr lang="es-MX" sz="3600" dirty="0">
              <a:solidFill>
                <a:schemeClr val="accent5">
                  <a:lumMod val="20000"/>
                  <a:lumOff val="80000"/>
                </a:schemeClr>
              </a:solidFill>
            </a:endParaRPr>
          </a:p>
        </p:txBody>
      </p:sp>
      <p:sp>
        <p:nvSpPr>
          <p:cNvPr id="4" name="CuadroTexto 3">
            <a:extLst>
              <a:ext uri="{FF2B5EF4-FFF2-40B4-BE49-F238E27FC236}">
                <a16:creationId xmlns:a16="http://schemas.microsoft.com/office/drawing/2014/main" id="{C44540D9-69F5-B446-B5D1-50012E4BA39B}"/>
              </a:ext>
            </a:extLst>
          </p:cNvPr>
          <p:cNvSpPr txBox="1"/>
          <p:nvPr/>
        </p:nvSpPr>
        <p:spPr>
          <a:xfrm>
            <a:off x="156518" y="1484088"/>
            <a:ext cx="8830962" cy="3108543"/>
          </a:xfrm>
          <a:prstGeom prst="rect">
            <a:avLst/>
          </a:prstGeom>
          <a:noFill/>
        </p:spPr>
        <p:txBody>
          <a:bodyPr wrap="square">
            <a:spAutoFit/>
          </a:bodyPr>
          <a:lstStyle/>
          <a:p>
            <a:pPr algn="l"/>
            <a:r>
              <a:rPr lang="es-MX" b="0" i="0" dirty="0">
                <a:solidFill>
                  <a:schemeClr val="bg1"/>
                </a:solidFill>
                <a:effectLst/>
                <a:latin typeface="Courier New" panose="02070309020205020404" pitchFamily="49" charset="0"/>
              </a:rPr>
              <a:t>&lt;</a:t>
            </a:r>
            <a:r>
              <a:rPr lang="es-MX" b="0" i="0" dirty="0" err="1">
                <a:solidFill>
                  <a:schemeClr val="bg1"/>
                </a:solidFill>
                <a:effectLst/>
                <a:latin typeface="Courier New" panose="02070309020205020404" pitchFamily="49" charset="0"/>
              </a:rPr>
              <a:t>cfdi:Conceptos</a:t>
            </a:r>
            <a:r>
              <a:rPr lang="es-MX" b="0" i="0" dirty="0">
                <a:solidFill>
                  <a:schemeClr val="bg1"/>
                </a:solidFill>
                <a:effectLst/>
                <a:latin typeface="Courier New" panose="02070309020205020404" pitchFamily="49" charset="0"/>
              </a:rPr>
              <a:t>&gt;</a:t>
            </a:r>
          </a:p>
          <a:p>
            <a:pPr algn="l"/>
            <a:r>
              <a:rPr lang="es-MX" dirty="0">
                <a:solidFill>
                  <a:schemeClr val="bg1"/>
                </a:solidFill>
                <a:latin typeface="Courier New" panose="02070309020205020404" pitchFamily="49" charset="0"/>
              </a:rPr>
              <a:t>  </a:t>
            </a:r>
            <a:r>
              <a:rPr lang="es-MX" b="0" i="0" dirty="0">
                <a:solidFill>
                  <a:schemeClr val="bg1"/>
                </a:solidFill>
                <a:effectLst/>
                <a:latin typeface="Courier New" panose="02070309020205020404" pitchFamily="49" charset="0"/>
              </a:rPr>
              <a:t>&lt;</a:t>
            </a:r>
            <a:r>
              <a:rPr lang="es-MX" b="0" i="0" dirty="0" err="1">
                <a:solidFill>
                  <a:schemeClr val="bg1"/>
                </a:solidFill>
                <a:effectLst/>
                <a:latin typeface="Courier New" panose="02070309020205020404" pitchFamily="49" charset="0"/>
              </a:rPr>
              <a:t>cfdi:Concepto</a:t>
            </a:r>
            <a:r>
              <a:rPr lang="es-MX" b="0" i="0" dirty="0">
                <a:solidFill>
                  <a:schemeClr val="bg1"/>
                </a:solidFill>
                <a:effectLst/>
                <a:latin typeface="Courier New" panose="02070309020205020404" pitchFamily="49" charset="0"/>
              </a:rPr>
              <a:t> </a:t>
            </a:r>
            <a:r>
              <a:rPr lang="es-MX" b="0" i="0" dirty="0" err="1">
                <a:solidFill>
                  <a:schemeClr val="bg1"/>
                </a:solidFill>
                <a:effectLst/>
                <a:latin typeface="Courier New" panose="02070309020205020404" pitchFamily="49" charset="0"/>
              </a:rPr>
              <a:t>ClaveProdServ</a:t>
            </a:r>
            <a:r>
              <a:rPr lang="es-MX" b="0" i="0" dirty="0">
                <a:solidFill>
                  <a:schemeClr val="bg1"/>
                </a:solidFill>
                <a:effectLst/>
                <a:latin typeface="Courier New" panose="02070309020205020404" pitchFamily="49" charset="0"/>
              </a:rPr>
              <a:t>="53101502" </a:t>
            </a:r>
            <a:r>
              <a:rPr lang="es-MX" b="0" i="0" dirty="0" err="1">
                <a:solidFill>
                  <a:schemeClr val="bg1"/>
                </a:solidFill>
                <a:effectLst/>
                <a:latin typeface="Courier New" panose="02070309020205020404" pitchFamily="49" charset="0"/>
              </a:rPr>
              <a:t>NoIdentificacion</a:t>
            </a:r>
            <a:r>
              <a:rPr lang="es-MX" b="0" i="0" dirty="0">
                <a:solidFill>
                  <a:schemeClr val="bg1"/>
                </a:solidFill>
                <a:effectLst/>
                <a:latin typeface="Courier New" panose="02070309020205020404" pitchFamily="49" charset="0"/>
              </a:rPr>
              <a:t>="0764643139540" 	Cantidad="780" </a:t>
            </a:r>
            <a:r>
              <a:rPr lang="es-MX" b="0" i="0" dirty="0" err="1">
                <a:solidFill>
                  <a:schemeClr val="bg1"/>
                </a:solidFill>
                <a:effectLst/>
                <a:latin typeface="Courier New" panose="02070309020205020404" pitchFamily="49" charset="0"/>
              </a:rPr>
              <a:t>ClaveUnidad</a:t>
            </a:r>
            <a:r>
              <a:rPr lang="es-MX" b="0" i="0" dirty="0">
                <a:solidFill>
                  <a:schemeClr val="bg1"/>
                </a:solidFill>
                <a:effectLst/>
                <a:latin typeface="Courier New" panose="02070309020205020404" pitchFamily="49" charset="0"/>
              </a:rPr>
              <a:t>="H87" Unidad="PIEZA" </a:t>
            </a:r>
            <a:r>
              <a:rPr lang="es-MX" b="0" i="0" dirty="0" err="1">
                <a:solidFill>
                  <a:schemeClr val="bg1"/>
                </a:solidFill>
                <a:effectLst/>
                <a:latin typeface="Courier New" panose="02070309020205020404" pitchFamily="49" charset="0"/>
              </a:rPr>
              <a:t>Descripcion</a:t>
            </a:r>
            <a:r>
              <a:rPr lang="es-MX" b="0" i="0" dirty="0">
                <a:solidFill>
                  <a:schemeClr val="bg1"/>
                </a:solidFill>
                <a:effectLst/>
                <a:latin typeface="Courier New" panose="02070309020205020404" pitchFamily="49" charset="0"/>
              </a:rPr>
              <a:t>="BERMUDA 	JORDACHE MOD. CA03-23-342 V T. CH-EG SKU:3810279" </a:t>
            </a:r>
          </a:p>
          <a:p>
            <a:pPr algn="l"/>
            <a:r>
              <a:rPr lang="es-MX" b="0" i="0" dirty="0">
                <a:solidFill>
                  <a:schemeClr val="bg1"/>
                </a:solidFill>
                <a:effectLst/>
                <a:latin typeface="Courier New" panose="02070309020205020404" pitchFamily="49" charset="0"/>
              </a:rPr>
              <a:t>	</a:t>
            </a:r>
            <a:r>
              <a:rPr lang="es-MX" b="0" i="0" dirty="0" err="1">
                <a:solidFill>
                  <a:schemeClr val="bg1"/>
                </a:solidFill>
                <a:effectLst/>
                <a:latin typeface="Courier New" panose="02070309020205020404" pitchFamily="49" charset="0"/>
              </a:rPr>
              <a:t>ValorUnitario</a:t>
            </a:r>
            <a:r>
              <a:rPr lang="es-MX" b="0" i="0" dirty="0">
                <a:solidFill>
                  <a:schemeClr val="bg1"/>
                </a:solidFill>
                <a:effectLst/>
                <a:latin typeface="Courier New" panose="02070309020205020404" pitchFamily="49" charset="0"/>
              </a:rPr>
              <a:t>="105.00" </a:t>
            </a:r>
          </a:p>
          <a:p>
            <a:pPr algn="l"/>
            <a:r>
              <a:rPr lang="es-MX" b="0" i="0" dirty="0">
                <a:solidFill>
                  <a:schemeClr val="bg1"/>
                </a:solidFill>
                <a:effectLst/>
                <a:latin typeface="Courier New" panose="02070309020205020404" pitchFamily="49" charset="0"/>
              </a:rPr>
              <a:t>	Importe="81900.00" </a:t>
            </a:r>
            <a:r>
              <a:rPr lang="es-MX" b="0" i="0" dirty="0" err="1">
                <a:solidFill>
                  <a:schemeClr val="bg1"/>
                </a:solidFill>
                <a:effectLst/>
                <a:latin typeface="Courier New" panose="02070309020205020404" pitchFamily="49" charset="0"/>
              </a:rPr>
              <a:t>ObjetoImp</a:t>
            </a:r>
            <a:r>
              <a:rPr lang="es-MX" b="0" i="0" dirty="0">
                <a:solidFill>
                  <a:schemeClr val="bg1"/>
                </a:solidFill>
                <a:effectLst/>
                <a:latin typeface="Courier New" panose="02070309020205020404" pitchFamily="49" charset="0"/>
              </a:rPr>
              <a:t>="02"&gt;</a:t>
            </a:r>
          </a:p>
          <a:p>
            <a:pPr algn="l"/>
            <a:r>
              <a:rPr lang="es-MX" b="0" i="0" dirty="0">
                <a:solidFill>
                  <a:schemeClr val="bg1"/>
                </a:solidFill>
                <a:effectLst/>
                <a:latin typeface="Courier New" panose="02070309020205020404" pitchFamily="49" charset="0"/>
              </a:rPr>
              <a:t>  &lt;</a:t>
            </a:r>
            <a:r>
              <a:rPr lang="es-MX" b="0" i="0" dirty="0" err="1">
                <a:solidFill>
                  <a:schemeClr val="bg1"/>
                </a:solidFill>
                <a:effectLst/>
                <a:latin typeface="Courier New" panose="02070309020205020404" pitchFamily="49" charset="0"/>
              </a:rPr>
              <a:t>cfdi:Impuestos</a:t>
            </a:r>
            <a:r>
              <a:rPr lang="es-MX" b="0" i="0" dirty="0">
                <a:solidFill>
                  <a:schemeClr val="bg1"/>
                </a:solidFill>
                <a:effectLst/>
                <a:latin typeface="Courier New" panose="02070309020205020404" pitchFamily="49" charset="0"/>
              </a:rPr>
              <a:t>&gt;</a:t>
            </a:r>
          </a:p>
          <a:p>
            <a:pPr algn="l"/>
            <a:r>
              <a:rPr lang="es-MX" dirty="0">
                <a:solidFill>
                  <a:schemeClr val="bg1"/>
                </a:solidFill>
                <a:latin typeface="Courier New" panose="02070309020205020404" pitchFamily="49" charset="0"/>
              </a:rPr>
              <a:t>     </a:t>
            </a:r>
            <a:r>
              <a:rPr lang="es-MX" b="0" i="0" dirty="0">
                <a:solidFill>
                  <a:schemeClr val="bg1"/>
                </a:solidFill>
                <a:effectLst/>
                <a:latin typeface="Courier New" panose="02070309020205020404" pitchFamily="49" charset="0"/>
              </a:rPr>
              <a:t>&lt;</a:t>
            </a:r>
            <a:r>
              <a:rPr lang="es-MX" b="0" i="0" dirty="0" err="1">
                <a:solidFill>
                  <a:schemeClr val="bg1"/>
                </a:solidFill>
                <a:effectLst/>
                <a:latin typeface="Courier New" panose="02070309020205020404" pitchFamily="49" charset="0"/>
              </a:rPr>
              <a:t>cfdi:Traslados</a:t>
            </a:r>
            <a:r>
              <a:rPr lang="es-MX" b="0" i="0" dirty="0">
                <a:solidFill>
                  <a:schemeClr val="bg1"/>
                </a:solidFill>
                <a:effectLst/>
                <a:latin typeface="Courier New" panose="02070309020205020404" pitchFamily="49" charset="0"/>
              </a:rPr>
              <a:t>&gt;</a:t>
            </a:r>
          </a:p>
          <a:p>
            <a:pPr algn="l"/>
            <a:r>
              <a:rPr lang="es-MX" b="0" i="0" dirty="0">
                <a:solidFill>
                  <a:schemeClr val="bg1"/>
                </a:solidFill>
                <a:effectLst/>
                <a:latin typeface="Courier New" panose="02070309020205020404" pitchFamily="49" charset="0"/>
              </a:rPr>
              <a:t>	&lt;</a:t>
            </a:r>
            <a:r>
              <a:rPr lang="es-MX" b="0" i="0" dirty="0" err="1">
                <a:solidFill>
                  <a:schemeClr val="bg1"/>
                </a:solidFill>
                <a:effectLst/>
                <a:latin typeface="Courier New" panose="02070309020205020404" pitchFamily="49" charset="0"/>
              </a:rPr>
              <a:t>cfdi:Traslado</a:t>
            </a:r>
            <a:r>
              <a:rPr lang="es-MX" b="0" i="0" dirty="0">
                <a:solidFill>
                  <a:schemeClr val="bg1"/>
                </a:solidFill>
                <a:effectLst/>
                <a:latin typeface="Courier New" panose="02070309020205020404" pitchFamily="49" charset="0"/>
              </a:rPr>
              <a:t> Base="81900.000000" Impuesto="002" </a:t>
            </a:r>
            <a:r>
              <a:rPr lang="es-MX" b="0" i="0" dirty="0" err="1">
                <a:solidFill>
                  <a:schemeClr val="bg1"/>
                </a:solidFill>
                <a:effectLst/>
                <a:latin typeface="Courier New" panose="02070309020205020404" pitchFamily="49" charset="0"/>
              </a:rPr>
              <a:t>TipoFactor</a:t>
            </a:r>
            <a:r>
              <a:rPr lang="es-MX" b="0" i="0" dirty="0">
                <a:solidFill>
                  <a:schemeClr val="bg1"/>
                </a:solidFill>
                <a:effectLst/>
                <a:latin typeface="Courier New" panose="02070309020205020404" pitchFamily="49" charset="0"/>
              </a:rPr>
              <a:t>="Tasa" Tasa	</a:t>
            </a:r>
            <a:r>
              <a:rPr lang="es-MX" b="0" i="0" dirty="0" err="1">
                <a:solidFill>
                  <a:schemeClr val="bg1"/>
                </a:solidFill>
                <a:effectLst/>
                <a:latin typeface="Courier New" panose="02070309020205020404" pitchFamily="49" charset="0"/>
              </a:rPr>
              <a:t>OCuota</a:t>
            </a:r>
            <a:r>
              <a:rPr lang="es-MX" b="0" i="0" dirty="0">
                <a:solidFill>
                  <a:schemeClr val="bg1"/>
                </a:solidFill>
                <a:effectLst/>
                <a:latin typeface="Courier New" panose="02070309020205020404" pitchFamily="49" charset="0"/>
              </a:rPr>
              <a:t>="0.160000" Importe="13104.000000"/&gt;</a:t>
            </a:r>
          </a:p>
          <a:p>
            <a:pPr algn="l"/>
            <a:r>
              <a:rPr lang="es-MX" dirty="0">
                <a:solidFill>
                  <a:schemeClr val="bg1"/>
                </a:solidFill>
                <a:latin typeface="Courier New" panose="02070309020205020404" pitchFamily="49" charset="0"/>
              </a:rPr>
              <a:t>     </a:t>
            </a:r>
            <a:r>
              <a:rPr lang="es-MX" b="0" i="0" dirty="0">
                <a:solidFill>
                  <a:schemeClr val="bg1"/>
                </a:solidFill>
                <a:effectLst/>
                <a:latin typeface="Courier New" panose="02070309020205020404" pitchFamily="49" charset="0"/>
              </a:rPr>
              <a:t>&lt;/</a:t>
            </a:r>
            <a:r>
              <a:rPr lang="es-MX" b="0" i="0" dirty="0" err="1">
                <a:solidFill>
                  <a:schemeClr val="bg1"/>
                </a:solidFill>
                <a:effectLst/>
                <a:latin typeface="Courier New" panose="02070309020205020404" pitchFamily="49" charset="0"/>
              </a:rPr>
              <a:t>cfdi:Traslados</a:t>
            </a:r>
            <a:r>
              <a:rPr lang="es-MX" b="0" i="0" dirty="0">
                <a:solidFill>
                  <a:schemeClr val="bg1"/>
                </a:solidFill>
                <a:effectLst/>
                <a:latin typeface="Courier New" panose="02070309020205020404" pitchFamily="49" charset="0"/>
              </a:rPr>
              <a:t>&gt;</a:t>
            </a:r>
          </a:p>
          <a:p>
            <a:pPr algn="l"/>
            <a:r>
              <a:rPr lang="es-MX" b="0" i="0" dirty="0">
                <a:solidFill>
                  <a:schemeClr val="bg1"/>
                </a:solidFill>
                <a:effectLst/>
                <a:latin typeface="Courier New" panose="02070309020205020404" pitchFamily="49" charset="0"/>
              </a:rPr>
              <a:t>  &lt;/</a:t>
            </a:r>
            <a:r>
              <a:rPr lang="es-MX" b="0" i="0" dirty="0" err="1">
                <a:solidFill>
                  <a:schemeClr val="bg1"/>
                </a:solidFill>
                <a:effectLst/>
                <a:latin typeface="Courier New" panose="02070309020205020404" pitchFamily="49" charset="0"/>
              </a:rPr>
              <a:t>cfdi:Impuestos</a:t>
            </a:r>
            <a:r>
              <a:rPr lang="es-MX" b="0" i="0" dirty="0">
                <a:solidFill>
                  <a:schemeClr val="bg1"/>
                </a:solidFill>
                <a:effectLst/>
                <a:latin typeface="Courier New" panose="02070309020205020404" pitchFamily="49" charset="0"/>
              </a:rPr>
              <a:t>&gt;</a:t>
            </a:r>
          </a:p>
          <a:p>
            <a:pPr algn="l"/>
            <a:r>
              <a:rPr lang="es-MX" b="0" i="0" dirty="0">
                <a:solidFill>
                  <a:schemeClr val="bg1"/>
                </a:solidFill>
                <a:effectLst/>
                <a:latin typeface="Courier New" panose="02070309020205020404" pitchFamily="49" charset="0"/>
              </a:rPr>
              <a:t> &lt;/</a:t>
            </a:r>
            <a:r>
              <a:rPr lang="es-MX" b="0" i="0" dirty="0" err="1">
                <a:solidFill>
                  <a:schemeClr val="bg1"/>
                </a:solidFill>
                <a:effectLst/>
                <a:latin typeface="Courier New" panose="02070309020205020404" pitchFamily="49" charset="0"/>
              </a:rPr>
              <a:t>cfdi:Concepto</a:t>
            </a:r>
            <a:r>
              <a:rPr lang="es-MX" b="0" i="0" dirty="0">
                <a:solidFill>
                  <a:schemeClr val="bg1"/>
                </a:solidFill>
                <a:effectLst/>
                <a:latin typeface="Courier New" panose="02070309020205020404" pitchFamily="49" charset="0"/>
              </a:rPr>
              <a:t>&gt;</a:t>
            </a:r>
          </a:p>
          <a:p>
            <a:pPr algn="l"/>
            <a:r>
              <a:rPr lang="es-MX" b="0" i="0" dirty="0">
                <a:solidFill>
                  <a:schemeClr val="bg1"/>
                </a:solidFill>
                <a:effectLst/>
                <a:latin typeface="Courier New" panose="02070309020205020404" pitchFamily="49" charset="0"/>
              </a:rPr>
              <a:t>&lt;/</a:t>
            </a:r>
            <a:r>
              <a:rPr lang="es-MX" b="0" i="0" dirty="0" err="1">
                <a:solidFill>
                  <a:schemeClr val="bg1"/>
                </a:solidFill>
                <a:effectLst/>
                <a:latin typeface="Courier New" panose="02070309020205020404" pitchFamily="49" charset="0"/>
              </a:rPr>
              <a:t>cfdi:Conceptos</a:t>
            </a:r>
            <a:r>
              <a:rPr lang="es-MX" b="0" i="0" dirty="0">
                <a:solidFill>
                  <a:schemeClr val="bg1"/>
                </a:solidFill>
                <a:effectLst/>
                <a:latin typeface="Courier New" panose="02070309020205020404" pitchFamily="49" charset="0"/>
              </a:rPr>
              <a:t>&gt;</a:t>
            </a:r>
          </a:p>
        </p:txBody>
      </p:sp>
      <p:cxnSp>
        <p:nvCxnSpPr>
          <p:cNvPr id="6" name="Conector recto 5">
            <a:extLst>
              <a:ext uri="{FF2B5EF4-FFF2-40B4-BE49-F238E27FC236}">
                <a16:creationId xmlns:a16="http://schemas.microsoft.com/office/drawing/2014/main" id="{B6EFAF1F-CF67-B734-1208-E3EA3027153A}"/>
              </a:ext>
            </a:extLst>
          </p:cNvPr>
          <p:cNvCxnSpPr/>
          <p:nvPr/>
        </p:nvCxnSpPr>
        <p:spPr>
          <a:xfrm>
            <a:off x="724929" y="1120346"/>
            <a:ext cx="7694141" cy="0"/>
          </a:xfrm>
          <a:prstGeom prst="line">
            <a:avLst/>
          </a:prstGeom>
          <a:ln w="76200">
            <a:solidFill>
              <a:schemeClr val="accent6">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7" name="Título 1">
            <a:extLst>
              <a:ext uri="{FF2B5EF4-FFF2-40B4-BE49-F238E27FC236}">
                <a16:creationId xmlns:a16="http://schemas.microsoft.com/office/drawing/2014/main" id="{CDEE088C-C038-14E4-04B1-4497D7138851}"/>
              </a:ext>
            </a:extLst>
          </p:cNvPr>
          <p:cNvSpPr txBox="1">
            <a:spLocks/>
          </p:cNvSpPr>
          <p:nvPr/>
        </p:nvSpPr>
        <p:spPr>
          <a:xfrm>
            <a:off x="2012177" y="4621427"/>
            <a:ext cx="6843499" cy="370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1pPr>
            <a:lvl2pPr marR="0" lvl="1"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2pPr>
            <a:lvl3pPr marR="0" lvl="2"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3pPr>
            <a:lvl4pPr marR="0" lvl="3"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4pPr>
            <a:lvl5pPr marR="0" lvl="4"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5pPr>
            <a:lvl6pPr marR="0" lvl="5"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6pPr>
            <a:lvl7pPr marR="0" lvl="6"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7pPr>
            <a:lvl8pPr marR="0" lvl="7"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8pPr>
            <a:lvl9pPr marR="0" lvl="8"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9pPr>
          </a:lstStyle>
          <a:p>
            <a:pPr algn="r"/>
            <a:r>
              <a:rPr lang="es-MX" sz="1800" b="1" dirty="0">
                <a:solidFill>
                  <a:schemeClr val="accent6">
                    <a:lumMod val="20000"/>
                    <a:lumOff val="80000"/>
                  </a:schemeClr>
                </a:solidFill>
                <a:latin typeface="+mj-lt"/>
              </a:rPr>
              <a:t>Segmento de una factura electrónica</a:t>
            </a:r>
            <a:endParaRPr lang="es-MX" sz="1800" dirty="0">
              <a:solidFill>
                <a:schemeClr val="accent6">
                  <a:lumMod val="20000"/>
                  <a:lumOff val="80000"/>
                </a:schemeClr>
              </a:solidFill>
            </a:endParaRPr>
          </a:p>
        </p:txBody>
      </p:sp>
    </p:spTree>
    <p:extLst>
      <p:ext uri="{BB962C8B-B14F-4D97-AF65-F5344CB8AC3E}">
        <p14:creationId xmlns:p14="http://schemas.microsoft.com/office/powerpoint/2010/main" val="28333498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a:extLst>
              <a:ext uri="{FF2B5EF4-FFF2-40B4-BE49-F238E27FC236}">
                <a16:creationId xmlns:a16="http://schemas.microsoft.com/office/drawing/2014/main" id="{D7B4CA88-683F-8CF9-FBFA-02BF34719256}"/>
              </a:ext>
            </a:extLst>
          </p:cNvPr>
          <p:cNvSpPr txBox="1"/>
          <p:nvPr/>
        </p:nvSpPr>
        <p:spPr>
          <a:xfrm>
            <a:off x="3935591" y="1312255"/>
            <a:ext cx="4885660" cy="3139321"/>
          </a:xfrm>
          <a:prstGeom prst="rect">
            <a:avLst/>
          </a:prstGeom>
          <a:noFill/>
        </p:spPr>
        <p:txBody>
          <a:bodyPr wrap="square" anchor="ctr">
            <a:noAutofit/>
          </a:bodyPr>
          <a:lstStyle/>
          <a:p>
            <a:pPr algn="ctr">
              <a:spcBef>
                <a:spcPts val="1000"/>
              </a:spcBef>
              <a:spcAft>
                <a:spcPts val="1000"/>
              </a:spcAft>
            </a:pPr>
            <a:r>
              <a:rPr lang="es-MX" sz="1800" dirty="0">
                <a:solidFill>
                  <a:schemeClr val="accent5">
                    <a:lumMod val="20000"/>
                    <a:lumOff val="80000"/>
                  </a:schemeClr>
                </a:solidFill>
              </a:rPr>
              <a:t>Imagina una enorme biblioteca donde cada libro tiene una etiqueta única. En una base de datos clave-valor, esta etiqueta actúa como la "clave", y el libro en sí es el "valor". Entonces, cuando necesitas encontrar un libro específico, simplemente buscas por su etiqueta y obtienes el libro que corresponde. Es como tener un sistema de organización muy eficiente donde puedes encontrar lo que necesitas rápidamente usando una clave única para cada artículo.</a:t>
            </a:r>
          </a:p>
        </p:txBody>
      </p:sp>
      <p:sp>
        <p:nvSpPr>
          <p:cNvPr id="6" name="CuadroTexto 5">
            <a:extLst>
              <a:ext uri="{FF2B5EF4-FFF2-40B4-BE49-F238E27FC236}">
                <a16:creationId xmlns:a16="http://schemas.microsoft.com/office/drawing/2014/main" id="{A4E30FEE-EA03-B453-5763-7BEE8543F47B}"/>
              </a:ext>
            </a:extLst>
          </p:cNvPr>
          <p:cNvSpPr txBox="1"/>
          <p:nvPr/>
        </p:nvSpPr>
        <p:spPr>
          <a:xfrm>
            <a:off x="237135" y="230259"/>
            <a:ext cx="5876586" cy="461665"/>
          </a:xfrm>
          <a:prstGeom prst="rect">
            <a:avLst/>
          </a:prstGeom>
          <a:noFill/>
        </p:spPr>
        <p:txBody>
          <a:bodyPr wrap="square">
            <a:spAutoFit/>
          </a:bodyPr>
          <a:lstStyle/>
          <a:p>
            <a:r>
              <a:rPr lang="es-MX" sz="2400" b="1" dirty="0">
                <a:solidFill>
                  <a:schemeClr val="accent6">
                    <a:lumMod val="20000"/>
                    <a:lumOff val="80000"/>
                  </a:schemeClr>
                </a:solidFill>
              </a:rPr>
              <a:t>BASE DE DATOS </a:t>
            </a:r>
            <a:r>
              <a:rPr lang="es-MX" sz="2400" b="1" dirty="0">
                <a:solidFill>
                  <a:schemeClr val="accent6">
                    <a:lumMod val="20000"/>
                    <a:lumOff val="80000"/>
                  </a:schemeClr>
                </a:solidFill>
                <a:latin typeface="+mj-lt"/>
              </a:rPr>
              <a:t>CLAVE-VALOR</a:t>
            </a:r>
            <a:r>
              <a:rPr lang="es-MX" sz="2400" b="1" dirty="0">
                <a:solidFill>
                  <a:schemeClr val="accent6">
                    <a:lumMod val="20000"/>
                    <a:lumOff val="80000"/>
                  </a:schemeClr>
                </a:solidFill>
              </a:rPr>
              <a:t> </a:t>
            </a:r>
          </a:p>
        </p:txBody>
      </p:sp>
      <p:cxnSp>
        <p:nvCxnSpPr>
          <p:cNvPr id="8" name="Conector recto 7">
            <a:extLst>
              <a:ext uri="{FF2B5EF4-FFF2-40B4-BE49-F238E27FC236}">
                <a16:creationId xmlns:a16="http://schemas.microsoft.com/office/drawing/2014/main" id="{157CDB8F-21DE-33BE-2436-2A847EE99C8D}"/>
              </a:ext>
            </a:extLst>
          </p:cNvPr>
          <p:cNvCxnSpPr/>
          <p:nvPr/>
        </p:nvCxnSpPr>
        <p:spPr>
          <a:xfrm>
            <a:off x="237135" y="691924"/>
            <a:ext cx="4963306"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9" name="Elipse 18">
            <a:extLst>
              <a:ext uri="{FF2B5EF4-FFF2-40B4-BE49-F238E27FC236}">
                <a16:creationId xmlns:a16="http://schemas.microsoft.com/office/drawing/2014/main" id="{3F745041-11B6-66FD-E741-8692FE526768}"/>
              </a:ext>
            </a:extLst>
          </p:cNvPr>
          <p:cNvSpPr/>
          <p:nvPr/>
        </p:nvSpPr>
        <p:spPr>
          <a:xfrm>
            <a:off x="481792" y="1153589"/>
            <a:ext cx="3097445" cy="3227941"/>
          </a:xfrm>
          <a:prstGeom prst="ellipse">
            <a:avLst/>
          </a:prstGeom>
          <a:blipFill>
            <a:blip r:embed="rId2">
              <a:extLst>
                <a:ext uri="{837473B0-CC2E-450A-ABE3-18F120FF3D39}">
                  <a1611:picAttrSrcUrl xmlns:a1611="http://schemas.microsoft.com/office/drawing/2016/11/main" r:id="rId3"/>
                </a:ext>
              </a:extLst>
            </a:blip>
            <a:stretch>
              <a:fillRect/>
            </a:stretch>
          </a:blipFill>
          <a:ln>
            <a:noFill/>
          </a:ln>
          <a:effectLst>
            <a:outerShdw blurRad="50800" dist="38100" algn="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MX"/>
          </a:p>
        </p:txBody>
      </p:sp>
    </p:spTree>
    <p:extLst>
      <p:ext uri="{BB962C8B-B14F-4D97-AF65-F5344CB8AC3E}">
        <p14:creationId xmlns:p14="http://schemas.microsoft.com/office/powerpoint/2010/main" val="3291524310"/>
      </p:ext>
    </p:extLst>
  </p:cSld>
  <p:clrMapOvr>
    <a:masterClrMapping/>
  </p:clrMapOvr>
</p:sld>
</file>

<file path=ppt/theme/theme1.xml><?xml version="1.0" encoding="utf-8"?>
<a:theme xmlns:a="http://schemas.openxmlformats.org/drawingml/2006/main" name="Cloud Engineer CV by Slidesgo">
  <a:themeElements>
    <a:clrScheme name="Simple Light">
      <a:dk1>
        <a:srgbClr val="00000D"/>
      </a:dk1>
      <a:lt1>
        <a:srgbClr val="FFFFFF"/>
      </a:lt1>
      <a:dk2>
        <a:srgbClr val="6EEDDA"/>
      </a:dk2>
      <a:lt2>
        <a:srgbClr val="4098FD"/>
      </a:lt2>
      <a:accent1>
        <a:srgbClr val="584EFD"/>
      </a:accent1>
      <a:accent2>
        <a:srgbClr val="251AC0"/>
      </a:accent2>
      <a:accent3>
        <a:srgbClr val="2A118E"/>
      </a:accent3>
      <a:accent4>
        <a:srgbClr val="150248"/>
      </a:accent4>
      <a:accent5>
        <a:srgbClr val="6EEDDA"/>
      </a:accent5>
      <a:accent6>
        <a:srgbClr val="4098FD"/>
      </a:accent6>
      <a:hlink>
        <a:srgbClr val="6EEDD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196</TotalTime>
  <Words>1476</Words>
  <Application>Microsoft Office PowerPoint</Application>
  <PresentationFormat>Presentación en pantalla (16:9)</PresentationFormat>
  <Paragraphs>146</Paragraphs>
  <Slides>26</Slides>
  <Notes>19</Notes>
  <HiddenSlides>0</HiddenSlides>
  <MMClips>0</MMClips>
  <ScaleCrop>false</ScaleCrop>
  <HeadingPairs>
    <vt:vector size="6" baseType="variant">
      <vt:variant>
        <vt:lpstr>Fuentes usadas</vt:lpstr>
      </vt:variant>
      <vt:variant>
        <vt:i4>8</vt:i4>
      </vt:variant>
      <vt:variant>
        <vt:lpstr>Tema</vt:lpstr>
      </vt:variant>
      <vt:variant>
        <vt:i4>2</vt:i4>
      </vt:variant>
      <vt:variant>
        <vt:lpstr>Títulos de diapositiva</vt:lpstr>
      </vt:variant>
      <vt:variant>
        <vt:i4>26</vt:i4>
      </vt:variant>
    </vt:vector>
  </HeadingPairs>
  <TitlesOfParts>
    <vt:vector size="36" baseType="lpstr">
      <vt:lpstr>Fugaz One</vt:lpstr>
      <vt:lpstr>Proxima Nova</vt:lpstr>
      <vt:lpstr>Proxima Nova Semibold</vt:lpstr>
      <vt:lpstr>SourceSansPro-Regular-Identity-H</vt:lpstr>
      <vt:lpstr>Söhne</vt:lpstr>
      <vt:lpstr>Courier New</vt:lpstr>
      <vt:lpstr>Arial</vt:lpstr>
      <vt:lpstr>Catamaran</vt:lpstr>
      <vt:lpstr>Cloud Engineer CV by Slidesgo</vt:lpstr>
      <vt:lpstr>Slidesgo Final Pages</vt:lpstr>
      <vt:lpstr>Base de Datos</vt:lpstr>
      <vt:lpstr>REDIS </vt:lpstr>
      <vt:lpstr>Clave</vt:lpstr>
      <vt:lpstr>Base de datos CLAVE-VALOR </vt:lpstr>
      <vt:lpstr>Valor</vt:lpstr>
      <vt:lpstr>Base de datos CLAVE-VALOR </vt:lpstr>
      <vt:lpstr>Almacenamiento</vt:lpstr>
      <vt:lpstr>Base de datos CLAVE - VALOR </vt:lpstr>
      <vt:lpstr>Presentación de PowerPoint</vt:lpstr>
      <vt:lpstr>Presentación de PowerPoint</vt:lpstr>
      <vt:lpstr>Presentación de PowerPoint</vt:lpstr>
      <vt:lpstr>Presentación de PowerPoint</vt:lpstr>
      <vt:lpstr>Tipos de Datos</vt:lpstr>
      <vt:lpstr>Tipo de Datos</vt:lpstr>
      <vt:lpstr>Tipo de Datos</vt:lpstr>
      <vt:lpstr>Tipo de Datos</vt:lpstr>
      <vt:lpstr>Tipo de Datos</vt:lpstr>
      <vt:lpstr>Tipo de Datos</vt:lpstr>
      <vt:lpstr>Tipo de Datos</vt:lpstr>
      <vt:lpstr>Clave - Valor</vt:lpstr>
      <vt:lpstr>Operaciones  Básicas</vt:lpstr>
      <vt:lpstr>Operaciones Básicas</vt:lpstr>
      <vt:lpstr>Eliminación (DEL):</vt:lpstr>
      <vt:lpstr>Hashes (HSET/HGET/HDEL/HGETALL)</vt:lpstr>
      <vt:lpstr>SISTEMAS DE GESTION DE BASE DE DATOS NoSQL</vt:lpstr>
      <vt:lpstr>Base de Datos NoSQL</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Base de Datos</dc:title>
  <cp:lastModifiedBy>Ramon Cruz Martinez</cp:lastModifiedBy>
  <cp:revision>4</cp:revision>
  <dcterms:modified xsi:type="dcterms:W3CDTF">2024-03-03T23:53:26Z</dcterms:modified>
</cp:coreProperties>
</file>